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330" r:id="rId3"/>
    <p:sldId id="297" r:id="rId4"/>
    <p:sldId id="316" r:id="rId5"/>
    <p:sldId id="317" r:id="rId6"/>
    <p:sldId id="318" r:id="rId7"/>
    <p:sldId id="319" r:id="rId8"/>
    <p:sldId id="329" r:id="rId9"/>
    <p:sldId id="322" r:id="rId10"/>
    <p:sldId id="323" r:id="rId11"/>
    <p:sldId id="324" r:id="rId12"/>
    <p:sldId id="328" r:id="rId13"/>
    <p:sldId id="325" r:id="rId14"/>
    <p:sldId id="326" r:id="rId15"/>
    <p:sldId id="327" r:id="rId16"/>
    <p:sldId id="266" r:id="rId17"/>
  </p:sldIdLst>
  <p:sldSz cx="9144000" cy="5143500" type="screen16x9"/>
  <p:notesSz cx="6858000" cy="9144000"/>
  <p:embeddedFontLst>
    <p:embeddedFont>
      <p:font typeface="Limelight" panose="020B0604020202020204" charset="0"/>
      <p:regular r:id="rId19"/>
    </p:embeddedFont>
    <p:embeddedFont>
      <p:font typeface="Roboto Serif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B0439-9938-4B9C-A26F-BF8F0633CFC6}">
  <a:tblStyle styleId="{0F5B0439-9938-4B9C-A26F-BF8F0633C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36AAA5-17C2-42C9-8794-A8E69D935D7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69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5416863f4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5416863f4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4442a59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4442a59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77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4442a59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4442a59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52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4442a59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4442a59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85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e4442a59b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e4442a59b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18525" y="2761100"/>
            <a:ext cx="5910300" cy="12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18600" y="4199000"/>
            <a:ext cx="5910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286209" y="160810"/>
            <a:ext cx="1704227" cy="474482"/>
            <a:chOff x="7210009" y="200566"/>
            <a:chExt cx="1704227" cy="474482"/>
          </a:xfrm>
        </p:grpSpPr>
        <p:sp>
          <p:nvSpPr>
            <p:cNvPr id="13" name="Google Shape;13;p2"/>
            <p:cNvSpPr/>
            <p:nvPr/>
          </p:nvSpPr>
          <p:spPr>
            <a:xfrm rot="10800000" flipH="1">
              <a:off x="7210009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7210009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7210009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7210009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731777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 flipH="1">
              <a:off x="7317776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 flipH="1">
              <a:off x="7317776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7425298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6" y="2805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7425298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6" y="2806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753306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764061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 flipH="1">
              <a:off x="7640618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774857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7856091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 flipH="1">
              <a:off x="7856091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 flipH="1">
              <a:off x="7856091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 flipH="1">
              <a:off x="7856091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 flipH="1">
              <a:off x="7963859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 flipH="1">
              <a:off x="807141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 flipH="1">
              <a:off x="807141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 flipH="1">
              <a:off x="817914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 flipH="1">
              <a:off x="8179148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 flipH="1">
              <a:off x="8179148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 flipH="1">
              <a:off x="8286884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 flipH="1">
              <a:off x="839443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 flipH="1">
              <a:off x="839443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 flipH="1">
              <a:off x="8501989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 flipH="1">
              <a:off x="860994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 flipH="1">
              <a:off x="860994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 flipH="1">
              <a:off x="871767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 flipH="1">
              <a:off x="871767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 flipH="1">
              <a:off x="8717677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 flipH="1">
              <a:off x="8717677" y="588713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 flipH="1">
              <a:off x="882523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10800000" flipH="1">
              <a:off x="7210009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10800000" flipH="1">
              <a:off x="731777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 flipH="1">
              <a:off x="7425298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6" y="2812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 flipH="1">
              <a:off x="753306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 flipH="1">
              <a:off x="764061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 flipH="1">
              <a:off x="7856091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 flipH="1">
              <a:off x="7963859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 flipH="1">
              <a:off x="807141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 flipH="1">
              <a:off x="817914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 flipH="1">
              <a:off x="839443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 flipH="1">
              <a:off x="8501989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 flipH="1">
              <a:off x="860994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 flipH="1">
              <a:off x="871767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 flipH="1">
              <a:off x="8825230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8765253" y="747943"/>
            <a:ext cx="139587" cy="409507"/>
            <a:chOff x="1767650" y="2416825"/>
            <a:chExt cx="81625" cy="239450"/>
          </a:xfrm>
        </p:grpSpPr>
        <p:sp>
          <p:nvSpPr>
            <p:cNvPr id="62" name="Google Shape;62;p2"/>
            <p:cNvSpPr/>
            <p:nvPr/>
          </p:nvSpPr>
          <p:spPr>
            <a:xfrm>
              <a:off x="1794250" y="2416825"/>
              <a:ext cx="28275" cy="239450"/>
            </a:xfrm>
            <a:custGeom>
              <a:avLst/>
              <a:gdLst/>
              <a:ahLst/>
              <a:cxnLst/>
              <a:rect l="l" t="t" r="r" b="b"/>
              <a:pathLst>
                <a:path w="1131" h="9578" extrusionOk="0">
                  <a:moveTo>
                    <a:pt x="565" y="0"/>
                  </a:moveTo>
                  <a:cubicBezTo>
                    <a:pt x="253" y="0"/>
                    <a:pt x="0" y="260"/>
                    <a:pt x="0" y="565"/>
                  </a:cubicBezTo>
                  <a:lnTo>
                    <a:pt x="0" y="9013"/>
                  </a:lnTo>
                  <a:cubicBezTo>
                    <a:pt x="0" y="9332"/>
                    <a:pt x="259" y="9578"/>
                    <a:pt x="565" y="9578"/>
                  </a:cubicBezTo>
                  <a:cubicBezTo>
                    <a:pt x="884" y="9578"/>
                    <a:pt x="1130" y="9332"/>
                    <a:pt x="1130" y="9013"/>
                  </a:cubicBezTo>
                  <a:lnTo>
                    <a:pt x="1130" y="565"/>
                  </a:lnTo>
                  <a:cubicBezTo>
                    <a:pt x="1130" y="246"/>
                    <a:pt x="884" y="0"/>
                    <a:pt x="565" y="0"/>
                  </a:cubicBez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767650" y="2549750"/>
              <a:ext cx="81625" cy="26450"/>
            </a:xfrm>
            <a:custGeom>
              <a:avLst/>
              <a:gdLst/>
              <a:ahLst/>
              <a:cxnLst/>
              <a:rect l="l" t="t" r="r" b="b"/>
              <a:pathLst>
                <a:path w="3265" h="1058" extrusionOk="0">
                  <a:moveTo>
                    <a:pt x="420" y="1"/>
                  </a:moveTo>
                  <a:cubicBezTo>
                    <a:pt x="194" y="1"/>
                    <a:pt x="1" y="180"/>
                    <a:pt x="1" y="413"/>
                  </a:cubicBezTo>
                  <a:lnTo>
                    <a:pt x="1" y="639"/>
                  </a:lnTo>
                  <a:cubicBezTo>
                    <a:pt x="1" y="865"/>
                    <a:pt x="187" y="1057"/>
                    <a:pt x="420" y="1057"/>
                  </a:cubicBezTo>
                  <a:lnTo>
                    <a:pt x="2852" y="1057"/>
                  </a:lnTo>
                  <a:cubicBezTo>
                    <a:pt x="3078" y="1057"/>
                    <a:pt x="3264" y="865"/>
                    <a:pt x="3264" y="639"/>
                  </a:cubicBezTo>
                  <a:lnTo>
                    <a:pt x="3264" y="413"/>
                  </a:lnTo>
                  <a:cubicBezTo>
                    <a:pt x="3264" y="193"/>
                    <a:pt x="3085" y="1"/>
                    <a:pt x="2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24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23" name="Google Shape;123;p4"/>
          <p:cNvGrpSpPr/>
          <p:nvPr/>
        </p:nvGrpSpPr>
        <p:grpSpPr>
          <a:xfrm>
            <a:off x="169630" y="154292"/>
            <a:ext cx="8809673" cy="631769"/>
            <a:chOff x="169630" y="234167"/>
            <a:chExt cx="8809673" cy="631769"/>
          </a:xfrm>
        </p:grpSpPr>
        <p:grpSp>
          <p:nvGrpSpPr>
            <p:cNvPr id="124" name="Google Shape;124;p4"/>
            <p:cNvGrpSpPr/>
            <p:nvPr/>
          </p:nvGrpSpPr>
          <p:grpSpPr>
            <a:xfrm>
              <a:off x="8488100" y="234167"/>
              <a:ext cx="491202" cy="621358"/>
              <a:chOff x="4369189" y="4245491"/>
              <a:chExt cx="376400" cy="476100"/>
            </a:xfrm>
          </p:grpSpPr>
          <p:sp>
            <p:nvSpPr>
              <p:cNvPr id="125" name="Google Shape;125;p4"/>
              <p:cNvSpPr/>
              <p:nvPr/>
            </p:nvSpPr>
            <p:spPr>
              <a:xfrm>
                <a:off x="4369189" y="4245491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4535364" y="4549566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 flipH="1">
              <a:off x="169630" y="244578"/>
              <a:ext cx="491202" cy="621358"/>
              <a:chOff x="4369159" y="4267250"/>
              <a:chExt cx="376400" cy="476100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4369159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4535334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8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8381310" y="164689"/>
            <a:ext cx="597987" cy="756380"/>
            <a:chOff x="7730966" y="4169906"/>
            <a:chExt cx="376400" cy="476100"/>
          </a:xfrm>
        </p:grpSpPr>
        <p:sp>
          <p:nvSpPr>
            <p:cNvPr id="176" name="Google Shape;176;p8"/>
            <p:cNvSpPr/>
            <p:nvPr/>
          </p:nvSpPr>
          <p:spPr>
            <a:xfrm>
              <a:off x="7730966" y="4169906"/>
              <a:ext cx="303450" cy="476100"/>
            </a:xfrm>
            <a:custGeom>
              <a:avLst/>
              <a:gdLst/>
              <a:ahLst/>
              <a:cxnLst/>
              <a:rect l="l" t="t" r="r" b="b"/>
              <a:pathLst>
                <a:path w="12138" h="19044" extrusionOk="0">
                  <a:moveTo>
                    <a:pt x="12137" y="1"/>
                  </a:moveTo>
                  <a:lnTo>
                    <a:pt x="3091" y="9173"/>
                  </a:lnTo>
                  <a:lnTo>
                    <a:pt x="5212" y="10522"/>
                  </a:lnTo>
                  <a:cubicBezTo>
                    <a:pt x="5212" y="10522"/>
                    <a:pt x="439" y="18558"/>
                    <a:pt x="1" y="19043"/>
                  </a:cubicBezTo>
                  <a:lnTo>
                    <a:pt x="10223" y="9691"/>
                  </a:lnTo>
                  <a:lnTo>
                    <a:pt x="8110" y="7870"/>
                  </a:lnTo>
                  <a:lnTo>
                    <a:pt x="12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897141" y="4473981"/>
              <a:ext cx="210225" cy="139950"/>
            </a:xfrm>
            <a:custGeom>
              <a:avLst/>
              <a:gdLst/>
              <a:ahLst/>
              <a:cxnLst/>
              <a:rect l="l" t="t" r="r" b="b"/>
              <a:pathLst>
                <a:path w="8409" h="5598" extrusionOk="0">
                  <a:moveTo>
                    <a:pt x="8408" y="1"/>
                  </a:moveTo>
                  <a:lnTo>
                    <a:pt x="3051" y="2121"/>
                  </a:lnTo>
                  <a:lnTo>
                    <a:pt x="3676" y="3052"/>
                  </a:lnTo>
                  <a:cubicBezTo>
                    <a:pt x="3676" y="3052"/>
                    <a:pt x="266" y="5471"/>
                    <a:pt x="0" y="5597"/>
                  </a:cubicBezTo>
                  <a:lnTo>
                    <a:pt x="5869" y="3617"/>
                  </a:lnTo>
                  <a:lnTo>
                    <a:pt x="5338" y="2493"/>
                  </a:lnTo>
                  <a:lnTo>
                    <a:pt x="8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8"/>
          <p:cNvGrpSpPr/>
          <p:nvPr/>
        </p:nvGrpSpPr>
        <p:grpSpPr>
          <a:xfrm rot="10800000" flipH="1">
            <a:off x="164709" y="4504324"/>
            <a:ext cx="1704227" cy="474482"/>
            <a:chOff x="7210009" y="200566"/>
            <a:chExt cx="1704227" cy="474482"/>
          </a:xfrm>
        </p:grpSpPr>
        <p:sp>
          <p:nvSpPr>
            <p:cNvPr id="179" name="Google Shape;179;p8"/>
            <p:cNvSpPr/>
            <p:nvPr/>
          </p:nvSpPr>
          <p:spPr>
            <a:xfrm rot="10800000" flipH="1">
              <a:off x="7210009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 rot="10800000" flipH="1">
              <a:off x="7210009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 flipH="1">
              <a:off x="7210009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 flipH="1">
              <a:off x="7210009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 rot="10800000" flipH="1">
              <a:off x="731777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 rot="10800000" flipH="1">
              <a:off x="7317776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7317776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 flipH="1">
              <a:off x="7425298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6" y="2805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10800000" flipH="1">
              <a:off x="7425298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6" y="2806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0800000" flipH="1">
              <a:off x="753306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10800000" flipH="1">
              <a:off x="764061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 flipH="1">
              <a:off x="7640618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 rot="10800000" flipH="1">
              <a:off x="774857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 rot="10800000" flipH="1">
              <a:off x="7856091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 rot="10800000" flipH="1">
              <a:off x="7856091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 rot="10800000" flipH="1">
              <a:off x="7856091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 rot="10800000" flipH="1">
              <a:off x="7856091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 rot="10800000" flipH="1">
              <a:off x="7963859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 rot="10800000" flipH="1">
              <a:off x="807141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 rot="10800000" flipH="1">
              <a:off x="807141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 rot="10800000" flipH="1">
              <a:off x="817914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 rot="10800000" flipH="1">
              <a:off x="8179148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 rot="10800000" flipH="1">
              <a:off x="8179148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 rot="10800000" flipH="1">
              <a:off x="8286884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 rot="10800000" flipH="1">
              <a:off x="839443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 rot="10800000" flipH="1">
              <a:off x="839443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 rot="10800000" flipH="1">
              <a:off x="8501989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 rot="10800000" flipH="1">
              <a:off x="860994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 rot="10800000" flipH="1">
              <a:off x="860994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 rot="10800000" flipH="1">
              <a:off x="871767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 flipH="1">
              <a:off x="871767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 flipH="1">
              <a:off x="8717677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 flipH="1">
              <a:off x="8717677" y="588713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 flipH="1">
              <a:off x="882523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 flipH="1">
              <a:off x="7210009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 flipH="1">
              <a:off x="731777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 flipH="1">
              <a:off x="7425298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6" y="2812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 flipH="1">
              <a:off x="753306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 flipH="1">
              <a:off x="764061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 flipH="1">
              <a:off x="7856091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 flipH="1">
              <a:off x="7963859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 flipH="1">
              <a:off x="807141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 flipH="1">
              <a:off x="817914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 flipH="1">
              <a:off x="839443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 flipH="1">
              <a:off x="8501989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 flipH="1">
              <a:off x="860994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 flipH="1">
              <a:off x="871767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 flipH="1">
              <a:off x="8825230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0" name="Google Shape;230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31" name="Google Shape;231;p9"/>
          <p:cNvGrpSpPr/>
          <p:nvPr/>
        </p:nvGrpSpPr>
        <p:grpSpPr>
          <a:xfrm flipH="1">
            <a:off x="164690" y="164703"/>
            <a:ext cx="8814611" cy="639345"/>
            <a:chOff x="105491" y="244578"/>
            <a:chExt cx="8814611" cy="639345"/>
          </a:xfrm>
        </p:grpSpPr>
        <p:grpSp>
          <p:nvGrpSpPr>
            <p:cNvPr id="232" name="Google Shape;232;p9"/>
            <p:cNvGrpSpPr/>
            <p:nvPr/>
          </p:nvGrpSpPr>
          <p:grpSpPr>
            <a:xfrm>
              <a:off x="8428900" y="262565"/>
              <a:ext cx="491202" cy="621358"/>
              <a:chOff x="4323825" y="4267250"/>
              <a:chExt cx="376400" cy="476100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35;p9"/>
            <p:cNvGrpSpPr/>
            <p:nvPr/>
          </p:nvGrpSpPr>
          <p:grpSpPr>
            <a:xfrm flipH="1">
              <a:off x="105491" y="244578"/>
              <a:ext cx="491202" cy="621358"/>
              <a:chOff x="4418308" y="4267250"/>
              <a:chExt cx="376400" cy="476100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4418308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4584483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9"/>
          <p:cNvGrpSpPr/>
          <p:nvPr/>
        </p:nvGrpSpPr>
        <p:grpSpPr>
          <a:xfrm rot="10800000" flipH="1">
            <a:off x="120182" y="4560117"/>
            <a:ext cx="1704227" cy="474482"/>
            <a:chOff x="7210009" y="200566"/>
            <a:chExt cx="1704227" cy="474482"/>
          </a:xfrm>
        </p:grpSpPr>
        <p:sp>
          <p:nvSpPr>
            <p:cNvPr id="239" name="Google Shape;239;p9"/>
            <p:cNvSpPr/>
            <p:nvPr/>
          </p:nvSpPr>
          <p:spPr>
            <a:xfrm rot="10800000" flipH="1">
              <a:off x="7210009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 rot="10800000" flipH="1">
              <a:off x="7210009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 rot="10800000" flipH="1">
              <a:off x="7210009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 rot="10800000" flipH="1">
              <a:off x="7210009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 rot="10800000" flipH="1">
              <a:off x="731777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 rot="10800000" flipH="1">
              <a:off x="7317776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 rot="10800000" flipH="1">
              <a:off x="7317776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 rot="10800000" flipH="1">
              <a:off x="7425298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6" y="2805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 rot="10800000" flipH="1">
              <a:off x="7425298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6" y="2806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 rot="10800000" flipH="1">
              <a:off x="7533066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 flipH="1">
              <a:off x="764061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 flipH="1">
              <a:off x="7640618" y="397495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6"/>
                  </a:lnTo>
                  <a:lnTo>
                    <a:pt x="2898" y="2806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 flipH="1">
              <a:off x="774857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 flipH="1">
              <a:off x="7856091" y="200566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 flipH="1">
              <a:off x="7856091" y="397495"/>
              <a:ext cx="89221" cy="86151"/>
            </a:xfrm>
            <a:custGeom>
              <a:avLst/>
              <a:gdLst/>
              <a:ahLst/>
              <a:cxnLst/>
              <a:rect l="l" t="t" r="r" b="b"/>
              <a:pathLst>
                <a:path w="2906" h="2806" extrusionOk="0">
                  <a:moveTo>
                    <a:pt x="1" y="1"/>
                  </a:moveTo>
                  <a:lnTo>
                    <a:pt x="1" y="2806"/>
                  </a:lnTo>
                  <a:lnTo>
                    <a:pt x="2905" y="2806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 flipH="1">
              <a:off x="7856091" y="491569"/>
              <a:ext cx="89221" cy="86366"/>
            </a:xfrm>
            <a:custGeom>
              <a:avLst/>
              <a:gdLst/>
              <a:ahLst/>
              <a:cxnLst/>
              <a:rect l="l" t="t" r="r" b="b"/>
              <a:pathLst>
                <a:path w="2906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 flipH="1">
              <a:off x="7856091" y="588713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 flipH="1">
              <a:off x="7963859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 flipH="1">
              <a:off x="807141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 flipH="1">
              <a:off x="807141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 flipH="1">
              <a:off x="8179148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 flipH="1">
              <a:off x="8179148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 flipH="1">
              <a:off x="8179148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0" y="1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 flipH="1">
              <a:off x="8286884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 flipH="1">
              <a:off x="839443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 flipH="1">
              <a:off x="839443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 flipH="1">
              <a:off x="8501989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 flipH="1">
              <a:off x="8609941" y="200566"/>
              <a:ext cx="89191" cy="86151"/>
            </a:xfrm>
            <a:custGeom>
              <a:avLst/>
              <a:gdLst/>
              <a:ahLst/>
              <a:cxnLst/>
              <a:rect l="l" t="t" r="r" b="b"/>
              <a:pathLst>
                <a:path w="2905" h="2806" extrusionOk="0">
                  <a:moveTo>
                    <a:pt x="0" y="1"/>
                  </a:moveTo>
                  <a:lnTo>
                    <a:pt x="0" y="2805"/>
                  </a:lnTo>
                  <a:lnTo>
                    <a:pt x="2905" y="2805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 flipH="1">
              <a:off x="8609941" y="394640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 flipH="1">
              <a:off x="8717677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9" y="2805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 flipH="1">
              <a:off x="8717677" y="394640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 flipH="1">
              <a:off x="8717677" y="491569"/>
              <a:ext cx="89007" cy="86366"/>
            </a:xfrm>
            <a:custGeom>
              <a:avLst/>
              <a:gdLst/>
              <a:ahLst/>
              <a:cxnLst/>
              <a:rect l="l" t="t" r="r" b="b"/>
              <a:pathLst>
                <a:path w="2899" h="2813" extrusionOk="0">
                  <a:moveTo>
                    <a:pt x="1" y="1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1"/>
                  </a:lnTo>
                  <a:close/>
                </a:path>
              </a:pathLst>
            </a:custGeom>
            <a:solidFill>
              <a:srgbClr val="EA5036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 flipH="1">
              <a:off x="8717677" y="588713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AC331F">
                <a:alpha val="6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 flipH="1">
              <a:off x="8825230" y="200566"/>
              <a:ext cx="89007" cy="86151"/>
            </a:xfrm>
            <a:custGeom>
              <a:avLst/>
              <a:gdLst/>
              <a:ahLst/>
              <a:cxnLst/>
              <a:rect l="l" t="t" r="r" b="b"/>
              <a:pathLst>
                <a:path w="2899" h="2806" extrusionOk="0">
                  <a:moveTo>
                    <a:pt x="1" y="1"/>
                  </a:moveTo>
                  <a:lnTo>
                    <a:pt x="1" y="2805"/>
                  </a:lnTo>
                  <a:lnTo>
                    <a:pt x="2898" y="2805"/>
                  </a:lnTo>
                  <a:lnTo>
                    <a:pt x="2898" y="1"/>
                  </a:ln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 flipH="1">
              <a:off x="7210009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 flipH="1">
              <a:off x="731777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 flipH="1">
              <a:off x="7425298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6" y="2812"/>
                  </a:lnTo>
                  <a:lnTo>
                    <a:pt x="2906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 flipH="1">
              <a:off x="7533066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 flipH="1">
              <a:off x="764061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 flipH="1">
              <a:off x="7856091" y="297711"/>
              <a:ext cx="89221" cy="86335"/>
            </a:xfrm>
            <a:custGeom>
              <a:avLst/>
              <a:gdLst/>
              <a:ahLst/>
              <a:cxnLst/>
              <a:rect l="l" t="t" r="r" b="b"/>
              <a:pathLst>
                <a:path w="2906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 flipH="1">
              <a:off x="7963859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 rot="10800000" flipH="1">
              <a:off x="807141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 rot="10800000" flipH="1">
              <a:off x="8179148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 rot="10800000" flipH="1">
              <a:off x="839443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 rot="10800000" flipH="1">
              <a:off x="8501989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 rot="10800000" flipH="1">
              <a:off x="8609941" y="297711"/>
              <a:ext cx="89191" cy="86335"/>
            </a:xfrm>
            <a:custGeom>
              <a:avLst/>
              <a:gdLst/>
              <a:ahLst/>
              <a:cxnLst/>
              <a:rect l="l" t="t" r="r" b="b"/>
              <a:pathLst>
                <a:path w="2905" h="2812" extrusionOk="0">
                  <a:moveTo>
                    <a:pt x="0" y="0"/>
                  </a:moveTo>
                  <a:lnTo>
                    <a:pt x="0" y="2812"/>
                  </a:lnTo>
                  <a:lnTo>
                    <a:pt x="2905" y="28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 rot="10800000" flipH="1">
              <a:off x="8717677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9" y="2812"/>
                  </a:lnTo>
                  <a:lnTo>
                    <a:pt x="2899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 rot="10800000" flipH="1">
              <a:off x="8825230" y="297711"/>
              <a:ext cx="89007" cy="86335"/>
            </a:xfrm>
            <a:custGeom>
              <a:avLst/>
              <a:gdLst/>
              <a:ahLst/>
              <a:cxnLst/>
              <a:rect l="l" t="t" r="r" b="b"/>
              <a:pathLst>
                <a:path w="2899" h="2812" extrusionOk="0">
                  <a:moveTo>
                    <a:pt x="1" y="0"/>
                  </a:moveTo>
                  <a:lnTo>
                    <a:pt x="1" y="2812"/>
                  </a:lnTo>
                  <a:lnTo>
                    <a:pt x="2898" y="2812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rgbClr val="EFA12C">
                <a:alpha val="6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>
            <a:spLocks noGrp="1"/>
          </p:cNvSpPr>
          <p:nvPr>
            <p:ph type="pic" idx="2"/>
          </p:nvPr>
        </p:nvSpPr>
        <p:spPr>
          <a:xfrm>
            <a:off x="-11325" y="-12375"/>
            <a:ext cx="9144000" cy="51558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24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24"/>
          <p:cNvGrpSpPr/>
          <p:nvPr/>
        </p:nvGrpSpPr>
        <p:grpSpPr>
          <a:xfrm rot="-5400000" flipH="1">
            <a:off x="581892" y="3883609"/>
            <a:ext cx="731316" cy="2190379"/>
            <a:chOff x="1567275" y="1379450"/>
            <a:chExt cx="307250" cy="920250"/>
          </a:xfrm>
        </p:grpSpPr>
        <p:sp>
          <p:nvSpPr>
            <p:cNvPr id="852" name="Google Shape;852;p24"/>
            <p:cNvSpPr/>
            <p:nvPr/>
          </p:nvSpPr>
          <p:spPr>
            <a:xfrm>
              <a:off x="1638050" y="1379450"/>
              <a:ext cx="236475" cy="234825"/>
            </a:xfrm>
            <a:custGeom>
              <a:avLst/>
              <a:gdLst/>
              <a:ahLst/>
              <a:cxnLst/>
              <a:rect l="l" t="t" r="r" b="b"/>
              <a:pathLst>
                <a:path w="9459" h="9393" extrusionOk="0">
                  <a:moveTo>
                    <a:pt x="4726" y="1"/>
                  </a:moveTo>
                  <a:cubicBezTo>
                    <a:pt x="2114" y="1"/>
                    <a:pt x="0" y="2101"/>
                    <a:pt x="0" y="4693"/>
                  </a:cubicBezTo>
                  <a:cubicBezTo>
                    <a:pt x="0" y="7292"/>
                    <a:pt x="2114" y="9392"/>
                    <a:pt x="4726" y="9392"/>
                  </a:cubicBezTo>
                  <a:cubicBezTo>
                    <a:pt x="7338" y="9392"/>
                    <a:pt x="9459" y="7292"/>
                    <a:pt x="9459" y="4693"/>
                  </a:cubicBezTo>
                  <a:cubicBezTo>
                    <a:pt x="9459" y="2101"/>
                    <a:pt x="7338" y="1"/>
                    <a:pt x="4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1707675" y="1448425"/>
              <a:ext cx="97225" cy="96900"/>
            </a:xfrm>
            <a:custGeom>
              <a:avLst/>
              <a:gdLst/>
              <a:ahLst/>
              <a:cxnLst/>
              <a:rect l="l" t="t" r="r" b="b"/>
              <a:pathLst>
                <a:path w="3889" h="3876" extrusionOk="0">
                  <a:moveTo>
                    <a:pt x="1941" y="0"/>
                  </a:moveTo>
                  <a:cubicBezTo>
                    <a:pt x="871" y="0"/>
                    <a:pt x="0" y="864"/>
                    <a:pt x="0" y="1934"/>
                  </a:cubicBezTo>
                  <a:cubicBezTo>
                    <a:pt x="0" y="3011"/>
                    <a:pt x="871" y="3875"/>
                    <a:pt x="1941" y="3875"/>
                  </a:cubicBezTo>
                  <a:cubicBezTo>
                    <a:pt x="3018" y="3875"/>
                    <a:pt x="3889" y="3011"/>
                    <a:pt x="3889" y="1934"/>
                  </a:cubicBezTo>
                  <a:cubicBezTo>
                    <a:pt x="3889" y="864"/>
                    <a:pt x="3018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1635550" y="2252825"/>
              <a:ext cx="38575" cy="15625"/>
            </a:xfrm>
            <a:custGeom>
              <a:avLst/>
              <a:gdLst/>
              <a:ahLst/>
              <a:cxnLst/>
              <a:rect l="l" t="t" r="r" b="b"/>
              <a:pathLst>
                <a:path w="1543" h="625" extrusionOk="0">
                  <a:moveTo>
                    <a:pt x="1" y="0"/>
                  </a:moveTo>
                  <a:lnTo>
                    <a:pt x="1" y="625"/>
                  </a:lnTo>
                  <a:lnTo>
                    <a:pt x="1543" y="625"/>
                  </a:lnTo>
                  <a:lnTo>
                    <a:pt x="15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1567275" y="2150950"/>
              <a:ext cx="87425" cy="148750"/>
            </a:xfrm>
            <a:custGeom>
              <a:avLst/>
              <a:gdLst/>
              <a:ahLst/>
              <a:cxnLst/>
              <a:rect l="l" t="t" r="r" b="b"/>
              <a:pathLst>
                <a:path w="3497" h="5950" extrusionOk="0">
                  <a:moveTo>
                    <a:pt x="598" y="1"/>
                  </a:moveTo>
                  <a:cubicBezTo>
                    <a:pt x="266" y="1"/>
                    <a:pt x="0" y="267"/>
                    <a:pt x="0" y="599"/>
                  </a:cubicBezTo>
                  <a:lnTo>
                    <a:pt x="0" y="5351"/>
                  </a:lnTo>
                  <a:cubicBezTo>
                    <a:pt x="0" y="5684"/>
                    <a:pt x="266" y="5949"/>
                    <a:pt x="598" y="5949"/>
                  </a:cubicBezTo>
                  <a:lnTo>
                    <a:pt x="2898" y="5949"/>
                  </a:lnTo>
                  <a:cubicBezTo>
                    <a:pt x="3230" y="5949"/>
                    <a:pt x="3496" y="5684"/>
                    <a:pt x="3496" y="5351"/>
                  </a:cubicBezTo>
                  <a:lnTo>
                    <a:pt x="3496" y="599"/>
                  </a:lnTo>
                  <a:cubicBezTo>
                    <a:pt x="3496" y="267"/>
                    <a:pt x="3230" y="1"/>
                    <a:pt x="28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1610800" y="1496775"/>
              <a:ext cx="145425" cy="728475"/>
            </a:xfrm>
            <a:custGeom>
              <a:avLst/>
              <a:gdLst/>
              <a:ahLst/>
              <a:cxnLst/>
              <a:rect l="l" t="t" r="r" b="b"/>
              <a:pathLst>
                <a:path w="5817" h="29139" fill="none" extrusionOk="0">
                  <a:moveTo>
                    <a:pt x="0" y="29139"/>
                  </a:moveTo>
                  <a:lnTo>
                    <a:pt x="0" y="18989"/>
                  </a:lnTo>
                  <a:lnTo>
                    <a:pt x="5816" y="0"/>
                  </a:lnTo>
                </a:path>
              </a:pathLst>
            </a:custGeom>
            <a:solidFill>
              <a:schemeClr val="accent4"/>
            </a:solidFill>
            <a:ln w="42200" cap="rnd" cmpd="sng">
              <a:solidFill>
                <a:schemeClr val="accent4"/>
              </a:solidFill>
              <a:prstDash val="solid"/>
              <a:miter lim="66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4"/>
          <p:cNvGrpSpPr/>
          <p:nvPr/>
        </p:nvGrpSpPr>
        <p:grpSpPr>
          <a:xfrm>
            <a:off x="169630" y="154292"/>
            <a:ext cx="8809673" cy="631769"/>
            <a:chOff x="169630" y="234167"/>
            <a:chExt cx="8809673" cy="631769"/>
          </a:xfrm>
        </p:grpSpPr>
        <p:grpSp>
          <p:nvGrpSpPr>
            <p:cNvPr id="858" name="Google Shape;858;p24"/>
            <p:cNvGrpSpPr/>
            <p:nvPr/>
          </p:nvGrpSpPr>
          <p:grpSpPr>
            <a:xfrm>
              <a:off x="8488100" y="234167"/>
              <a:ext cx="491202" cy="621358"/>
              <a:chOff x="4369189" y="4245491"/>
              <a:chExt cx="376400" cy="476100"/>
            </a:xfrm>
          </p:grpSpPr>
          <p:sp>
            <p:nvSpPr>
              <p:cNvPr id="859" name="Google Shape;859;p24"/>
              <p:cNvSpPr/>
              <p:nvPr/>
            </p:nvSpPr>
            <p:spPr>
              <a:xfrm>
                <a:off x="4369189" y="4245491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4535364" y="4549566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" name="Google Shape;861;p24"/>
            <p:cNvGrpSpPr/>
            <p:nvPr/>
          </p:nvGrpSpPr>
          <p:grpSpPr>
            <a:xfrm flipH="1">
              <a:off x="169630" y="244578"/>
              <a:ext cx="491202" cy="621358"/>
              <a:chOff x="4369159" y="4267250"/>
              <a:chExt cx="376400" cy="476100"/>
            </a:xfrm>
          </p:grpSpPr>
          <p:sp>
            <p:nvSpPr>
              <p:cNvPr id="862" name="Google Shape;862;p24"/>
              <p:cNvSpPr/>
              <p:nvPr/>
            </p:nvSpPr>
            <p:spPr>
              <a:xfrm>
                <a:off x="4369159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4"/>
              <p:cNvSpPr/>
              <p:nvPr/>
            </p:nvSpPr>
            <p:spPr>
              <a:xfrm>
                <a:off x="4535334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25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25"/>
          <p:cNvGrpSpPr/>
          <p:nvPr/>
        </p:nvGrpSpPr>
        <p:grpSpPr>
          <a:xfrm flipH="1">
            <a:off x="7289952" y="164699"/>
            <a:ext cx="2838963" cy="6386349"/>
            <a:chOff x="-970039" y="164699"/>
            <a:chExt cx="2838963" cy="6386349"/>
          </a:xfrm>
        </p:grpSpPr>
        <p:grpSp>
          <p:nvGrpSpPr>
            <p:cNvPr id="867" name="Google Shape;867;p25"/>
            <p:cNvGrpSpPr/>
            <p:nvPr/>
          </p:nvGrpSpPr>
          <p:grpSpPr>
            <a:xfrm>
              <a:off x="164697" y="164699"/>
              <a:ext cx="1704227" cy="474482"/>
              <a:chOff x="7210009" y="200566"/>
              <a:chExt cx="1704227" cy="474482"/>
            </a:xfrm>
          </p:grpSpPr>
          <p:sp>
            <p:nvSpPr>
              <p:cNvPr id="868" name="Google Shape;868;p25"/>
              <p:cNvSpPr/>
              <p:nvPr/>
            </p:nvSpPr>
            <p:spPr>
              <a:xfrm rot="10800000" flipH="1">
                <a:off x="7210009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 rot="10800000" flipH="1">
                <a:off x="7210009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5" y="2806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 rot="10800000" flipH="1">
                <a:off x="7210009" y="491569"/>
                <a:ext cx="89221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 rot="10800000" flipH="1">
                <a:off x="7210009" y="588713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 rot="10800000" flipH="1">
                <a:off x="7317776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 rot="10800000" flipH="1">
                <a:off x="7317776" y="397495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6"/>
                    </a:lnTo>
                    <a:lnTo>
                      <a:pt x="2898" y="2806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5"/>
              <p:cNvSpPr/>
              <p:nvPr/>
            </p:nvSpPr>
            <p:spPr>
              <a:xfrm rot="10800000" flipH="1">
                <a:off x="7317776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0" y="1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 rot="10800000" flipH="1">
                <a:off x="7425298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6" y="2805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 rot="10800000" flipH="1">
                <a:off x="7425298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6" y="2806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 rot="10800000" flipH="1">
                <a:off x="7533066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 rot="10800000" flipH="1">
                <a:off x="7640618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 rot="10800000" flipH="1">
                <a:off x="7640618" y="397495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6"/>
                    </a:lnTo>
                    <a:lnTo>
                      <a:pt x="2898" y="2806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 rot="10800000" flipH="1">
                <a:off x="7748570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 rot="10800000" flipH="1">
                <a:off x="7856091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 rot="10800000" flipH="1">
                <a:off x="7856091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5" y="2806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 rot="10800000" flipH="1">
                <a:off x="7856091" y="491569"/>
                <a:ext cx="89221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 rot="10800000" flipH="1">
                <a:off x="7856091" y="588713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 rot="10800000" flipH="1">
                <a:off x="7963859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 rot="10800000" flipH="1">
                <a:off x="8071411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 rot="10800000" flipH="1">
                <a:off x="8071411" y="394640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 rot="10800000" flipH="1">
                <a:off x="8179148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 rot="10800000" flipH="1">
                <a:off x="8179148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 rot="10800000" flipH="1">
                <a:off x="8179148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0" y="1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 rot="10800000" flipH="1">
                <a:off x="8286884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 rot="10800000" flipH="1">
                <a:off x="8394437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 rot="10800000" flipH="1">
                <a:off x="8394437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 rot="10800000" flipH="1">
                <a:off x="8501989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 rot="10800000" flipH="1">
                <a:off x="8609941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 rot="10800000" flipH="1">
                <a:off x="8609941" y="394640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 rot="10800000" flipH="1">
                <a:off x="8717677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 rot="10800000" flipH="1">
                <a:off x="8717677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 rot="10800000" flipH="1">
                <a:off x="8717677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 rot="10800000" flipH="1">
                <a:off x="8717677" y="588713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 rot="10800000" flipH="1">
                <a:off x="8825230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 rot="10800000" flipH="1">
                <a:off x="7210009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 rot="10800000" flipH="1">
                <a:off x="7317776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 rot="10800000" flipH="1">
                <a:off x="7425298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6" y="2812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 rot="10800000" flipH="1">
                <a:off x="7533066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 rot="10800000" flipH="1">
                <a:off x="7640618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 rot="10800000" flipH="1">
                <a:off x="7856091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 rot="10800000" flipH="1">
                <a:off x="7963859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 rot="10800000" flipH="1">
                <a:off x="8071411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 rot="10800000" flipH="1">
                <a:off x="8179148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 rot="10800000" flipH="1">
                <a:off x="8394437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 rot="10800000" flipH="1">
                <a:off x="8501989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 rot="10800000" flipH="1">
                <a:off x="8609941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 rot="10800000" flipH="1">
                <a:off x="8717677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 rot="10800000" flipH="1">
                <a:off x="8825230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25"/>
            <p:cNvSpPr/>
            <p:nvPr/>
          </p:nvSpPr>
          <p:spPr>
            <a:xfrm>
              <a:off x="-970039" y="3846903"/>
              <a:ext cx="2724317" cy="2704145"/>
            </a:xfrm>
            <a:custGeom>
              <a:avLst/>
              <a:gdLst/>
              <a:ahLst/>
              <a:cxnLst/>
              <a:rect l="l" t="t" r="r" b="b"/>
              <a:pathLst>
                <a:path w="45783" h="45444" extrusionOk="0">
                  <a:moveTo>
                    <a:pt x="22878" y="11313"/>
                  </a:moveTo>
                  <a:cubicBezTo>
                    <a:pt x="29219" y="11313"/>
                    <a:pt x="34377" y="16445"/>
                    <a:pt x="34377" y="22732"/>
                  </a:cubicBezTo>
                  <a:cubicBezTo>
                    <a:pt x="34377" y="29020"/>
                    <a:pt x="29219" y="34144"/>
                    <a:pt x="22885" y="34144"/>
                  </a:cubicBezTo>
                  <a:cubicBezTo>
                    <a:pt x="16544" y="34144"/>
                    <a:pt x="11379" y="29020"/>
                    <a:pt x="11379" y="22732"/>
                  </a:cubicBezTo>
                  <a:cubicBezTo>
                    <a:pt x="11379" y="16445"/>
                    <a:pt x="16544" y="11313"/>
                    <a:pt x="22878" y="11313"/>
                  </a:cubicBezTo>
                  <a:close/>
                  <a:moveTo>
                    <a:pt x="22885" y="11028"/>
                  </a:moveTo>
                  <a:cubicBezTo>
                    <a:pt x="16384" y="11028"/>
                    <a:pt x="11100" y="16278"/>
                    <a:pt x="11100" y="22719"/>
                  </a:cubicBezTo>
                  <a:cubicBezTo>
                    <a:pt x="11100" y="29166"/>
                    <a:pt x="16384" y="34430"/>
                    <a:pt x="22885" y="34430"/>
                  </a:cubicBezTo>
                  <a:cubicBezTo>
                    <a:pt x="29378" y="34430"/>
                    <a:pt x="34662" y="29179"/>
                    <a:pt x="34662" y="22732"/>
                  </a:cubicBezTo>
                  <a:cubicBezTo>
                    <a:pt x="34662" y="16285"/>
                    <a:pt x="29378" y="11028"/>
                    <a:pt x="22885" y="11028"/>
                  </a:cubicBezTo>
                  <a:close/>
                  <a:moveTo>
                    <a:pt x="22885" y="10463"/>
                  </a:moveTo>
                  <a:cubicBezTo>
                    <a:pt x="29697" y="10463"/>
                    <a:pt x="35234" y="15959"/>
                    <a:pt x="35234" y="22732"/>
                  </a:cubicBezTo>
                  <a:cubicBezTo>
                    <a:pt x="35234" y="29505"/>
                    <a:pt x="29697" y="34995"/>
                    <a:pt x="22885" y="34995"/>
                  </a:cubicBezTo>
                  <a:cubicBezTo>
                    <a:pt x="16072" y="34995"/>
                    <a:pt x="10529" y="29492"/>
                    <a:pt x="10529" y="22719"/>
                  </a:cubicBezTo>
                  <a:cubicBezTo>
                    <a:pt x="10529" y="15953"/>
                    <a:pt x="16072" y="10463"/>
                    <a:pt x="22885" y="10463"/>
                  </a:cubicBezTo>
                  <a:close/>
                  <a:moveTo>
                    <a:pt x="22885" y="10177"/>
                  </a:moveTo>
                  <a:cubicBezTo>
                    <a:pt x="15912" y="10177"/>
                    <a:pt x="10243" y="15813"/>
                    <a:pt x="10243" y="22726"/>
                  </a:cubicBezTo>
                  <a:cubicBezTo>
                    <a:pt x="10243" y="29645"/>
                    <a:pt x="15912" y="35268"/>
                    <a:pt x="22885" y="35268"/>
                  </a:cubicBezTo>
                  <a:cubicBezTo>
                    <a:pt x="29850" y="35268"/>
                    <a:pt x="35520" y="29638"/>
                    <a:pt x="35520" y="22726"/>
                  </a:cubicBezTo>
                  <a:cubicBezTo>
                    <a:pt x="35520" y="15813"/>
                    <a:pt x="29844" y="10177"/>
                    <a:pt x="22885" y="10177"/>
                  </a:cubicBezTo>
                  <a:close/>
                  <a:moveTo>
                    <a:pt x="22885" y="9605"/>
                  </a:moveTo>
                  <a:cubicBezTo>
                    <a:pt x="30169" y="9605"/>
                    <a:pt x="36091" y="15487"/>
                    <a:pt x="36091" y="22726"/>
                  </a:cubicBezTo>
                  <a:cubicBezTo>
                    <a:pt x="36091" y="29957"/>
                    <a:pt x="30169" y="35839"/>
                    <a:pt x="22885" y="35839"/>
                  </a:cubicBezTo>
                  <a:cubicBezTo>
                    <a:pt x="15593" y="35839"/>
                    <a:pt x="9671" y="29957"/>
                    <a:pt x="9671" y="22726"/>
                  </a:cubicBezTo>
                  <a:cubicBezTo>
                    <a:pt x="9671" y="15487"/>
                    <a:pt x="15593" y="9605"/>
                    <a:pt x="22885" y="9605"/>
                  </a:cubicBezTo>
                  <a:close/>
                  <a:moveTo>
                    <a:pt x="22885" y="9333"/>
                  </a:moveTo>
                  <a:cubicBezTo>
                    <a:pt x="15447" y="9333"/>
                    <a:pt x="9385" y="15335"/>
                    <a:pt x="9385" y="22719"/>
                  </a:cubicBezTo>
                  <a:cubicBezTo>
                    <a:pt x="9385" y="30110"/>
                    <a:pt x="15440" y="36118"/>
                    <a:pt x="22878" y="36118"/>
                  </a:cubicBezTo>
                  <a:cubicBezTo>
                    <a:pt x="30316" y="36118"/>
                    <a:pt x="36371" y="30110"/>
                    <a:pt x="36371" y="22719"/>
                  </a:cubicBezTo>
                  <a:cubicBezTo>
                    <a:pt x="36371" y="15335"/>
                    <a:pt x="30316" y="9333"/>
                    <a:pt x="22885" y="9333"/>
                  </a:cubicBezTo>
                  <a:close/>
                  <a:moveTo>
                    <a:pt x="22885" y="8754"/>
                  </a:moveTo>
                  <a:cubicBezTo>
                    <a:pt x="30635" y="8754"/>
                    <a:pt x="36949" y="15022"/>
                    <a:pt x="36949" y="22726"/>
                  </a:cubicBezTo>
                  <a:cubicBezTo>
                    <a:pt x="36949" y="30422"/>
                    <a:pt x="30635" y="36690"/>
                    <a:pt x="22885" y="36690"/>
                  </a:cubicBezTo>
                  <a:cubicBezTo>
                    <a:pt x="15128" y="36690"/>
                    <a:pt x="8814" y="30422"/>
                    <a:pt x="8814" y="22726"/>
                  </a:cubicBezTo>
                  <a:cubicBezTo>
                    <a:pt x="8814" y="15022"/>
                    <a:pt x="15121" y="8754"/>
                    <a:pt x="22885" y="8754"/>
                  </a:cubicBezTo>
                  <a:close/>
                  <a:moveTo>
                    <a:pt x="22885" y="8482"/>
                  </a:moveTo>
                  <a:cubicBezTo>
                    <a:pt x="14975" y="8482"/>
                    <a:pt x="8535" y="14869"/>
                    <a:pt x="8535" y="22732"/>
                  </a:cubicBezTo>
                  <a:cubicBezTo>
                    <a:pt x="8535" y="30588"/>
                    <a:pt x="14975" y="36982"/>
                    <a:pt x="22885" y="36982"/>
                  </a:cubicBezTo>
                  <a:cubicBezTo>
                    <a:pt x="30794" y="36982"/>
                    <a:pt x="37228" y="30588"/>
                    <a:pt x="37228" y="22732"/>
                  </a:cubicBezTo>
                  <a:cubicBezTo>
                    <a:pt x="37228" y="14869"/>
                    <a:pt x="30794" y="8482"/>
                    <a:pt x="22885" y="8482"/>
                  </a:cubicBezTo>
                  <a:close/>
                  <a:moveTo>
                    <a:pt x="22885" y="7910"/>
                  </a:moveTo>
                  <a:cubicBezTo>
                    <a:pt x="31106" y="7910"/>
                    <a:pt x="37806" y="14557"/>
                    <a:pt x="37806" y="22726"/>
                  </a:cubicBezTo>
                  <a:cubicBezTo>
                    <a:pt x="37800" y="30901"/>
                    <a:pt x="31106" y="37534"/>
                    <a:pt x="22885" y="37534"/>
                  </a:cubicBezTo>
                  <a:cubicBezTo>
                    <a:pt x="14656" y="37534"/>
                    <a:pt x="7963" y="30888"/>
                    <a:pt x="7963" y="22726"/>
                  </a:cubicBezTo>
                  <a:cubicBezTo>
                    <a:pt x="7963" y="14557"/>
                    <a:pt x="14656" y="7910"/>
                    <a:pt x="22885" y="7910"/>
                  </a:cubicBezTo>
                  <a:close/>
                  <a:moveTo>
                    <a:pt x="22885" y="7638"/>
                  </a:moveTo>
                  <a:cubicBezTo>
                    <a:pt x="14497" y="7638"/>
                    <a:pt x="7684" y="14404"/>
                    <a:pt x="7684" y="22732"/>
                  </a:cubicBezTo>
                  <a:cubicBezTo>
                    <a:pt x="7684" y="31054"/>
                    <a:pt x="14510" y="37827"/>
                    <a:pt x="22878" y="37827"/>
                  </a:cubicBezTo>
                  <a:cubicBezTo>
                    <a:pt x="31266" y="37827"/>
                    <a:pt x="38079" y="31054"/>
                    <a:pt x="38079" y="22732"/>
                  </a:cubicBezTo>
                  <a:cubicBezTo>
                    <a:pt x="38079" y="14404"/>
                    <a:pt x="31266" y="7638"/>
                    <a:pt x="22885" y="7638"/>
                  </a:cubicBezTo>
                  <a:close/>
                  <a:moveTo>
                    <a:pt x="22885" y="7060"/>
                  </a:moveTo>
                  <a:cubicBezTo>
                    <a:pt x="31578" y="7060"/>
                    <a:pt x="38650" y="14092"/>
                    <a:pt x="38650" y="22719"/>
                  </a:cubicBezTo>
                  <a:cubicBezTo>
                    <a:pt x="38650" y="31353"/>
                    <a:pt x="31578" y="38385"/>
                    <a:pt x="22885" y="38385"/>
                  </a:cubicBezTo>
                  <a:cubicBezTo>
                    <a:pt x="14184" y="38385"/>
                    <a:pt x="7112" y="31353"/>
                    <a:pt x="7112" y="22719"/>
                  </a:cubicBezTo>
                  <a:cubicBezTo>
                    <a:pt x="7112" y="14092"/>
                    <a:pt x="14191" y="7060"/>
                    <a:pt x="22885" y="7060"/>
                  </a:cubicBezTo>
                  <a:close/>
                  <a:moveTo>
                    <a:pt x="22885" y="6787"/>
                  </a:moveTo>
                  <a:cubicBezTo>
                    <a:pt x="14031" y="6787"/>
                    <a:pt x="6833" y="13939"/>
                    <a:pt x="6833" y="22732"/>
                  </a:cubicBezTo>
                  <a:cubicBezTo>
                    <a:pt x="6833" y="31519"/>
                    <a:pt x="14031" y="38671"/>
                    <a:pt x="22885" y="38671"/>
                  </a:cubicBezTo>
                  <a:cubicBezTo>
                    <a:pt x="31731" y="38671"/>
                    <a:pt x="38936" y="31519"/>
                    <a:pt x="38936" y="22732"/>
                  </a:cubicBezTo>
                  <a:cubicBezTo>
                    <a:pt x="38936" y="13939"/>
                    <a:pt x="31738" y="6787"/>
                    <a:pt x="22885" y="6787"/>
                  </a:cubicBezTo>
                  <a:close/>
                  <a:moveTo>
                    <a:pt x="22885" y="6222"/>
                  </a:moveTo>
                  <a:cubicBezTo>
                    <a:pt x="32057" y="6222"/>
                    <a:pt x="39508" y="13626"/>
                    <a:pt x="39508" y="22732"/>
                  </a:cubicBezTo>
                  <a:cubicBezTo>
                    <a:pt x="39508" y="31838"/>
                    <a:pt x="32057" y="39242"/>
                    <a:pt x="22885" y="39242"/>
                  </a:cubicBezTo>
                  <a:cubicBezTo>
                    <a:pt x="13706" y="39242"/>
                    <a:pt x="6255" y="31838"/>
                    <a:pt x="6255" y="22732"/>
                  </a:cubicBezTo>
                  <a:cubicBezTo>
                    <a:pt x="6255" y="13626"/>
                    <a:pt x="13719" y="6222"/>
                    <a:pt x="22885" y="6222"/>
                  </a:cubicBezTo>
                  <a:close/>
                  <a:moveTo>
                    <a:pt x="22885" y="5943"/>
                  </a:moveTo>
                  <a:cubicBezTo>
                    <a:pt x="13559" y="5943"/>
                    <a:pt x="5976" y="13473"/>
                    <a:pt x="5976" y="22732"/>
                  </a:cubicBezTo>
                  <a:cubicBezTo>
                    <a:pt x="5976" y="31984"/>
                    <a:pt x="13559" y="39521"/>
                    <a:pt x="22885" y="39521"/>
                  </a:cubicBezTo>
                  <a:cubicBezTo>
                    <a:pt x="32203" y="39521"/>
                    <a:pt x="39787" y="31984"/>
                    <a:pt x="39787" y="22732"/>
                  </a:cubicBezTo>
                  <a:cubicBezTo>
                    <a:pt x="39787" y="13473"/>
                    <a:pt x="32203" y="5943"/>
                    <a:pt x="22885" y="5943"/>
                  </a:cubicBezTo>
                  <a:close/>
                  <a:moveTo>
                    <a:pt x="22878" y="5371"/>
                  </a:moveTo>
                  <a:cubicBezTo>
                    <a:pt x="32516" y="5371"/>
                    <a:pt x="40359" y="13161"/>
                    <a:pt x="40359" y="22732"/>
                  </a:cubicBezTo>
                  <a:cubicBezTo>
                    <a:pt x="40365" y="32297"/>
                    <a:pt x="32529" y="40086"/>
                    <a:pt x="22885" y="40086"/>
                  </a:cubicBezTo>
                  <a:cubicBezTo>
                    <a:pt x="13247" y="40086"/>
                    <a:pt x="5397" y="32303"/>
                    <a:pt x="5397" y="22732"/>
                  </a:cubicBezTo>
                  <a:cubicBezTo>
                    <a:pt x="5397" y="13161"/>
                    <a:pt x="13240" y="5371"/>
                    <a:pt x="22878" y="5371"/>
                  </a:cubicBezTo>
                  <a:close/>
                  <a:moveTo>
                    <a:pt x="22885" y="5092"/>
                  </a:moveTo>
                  <a:cubicBezTo>
                    <a:pt x="13088" y="5092"/>
                    <a:pt x="5118" y="13002"/>
                    <a:pt x="5118" y="22732"/>
                  </a:cubicBezTo>
                  <a:cubicBezTo>
                    <a:pt x="5118" y="32463"/>
                    <a:pt x="13088" y="40372"/>
                    <a:pt x="22885" y="40372"/>
                  </a:cubicBezTo>
                  <a:cubicBezTo>
                    <a:pt x="32675" y="40372"/>
                    <a:pt x="40644" y="32463"/>
                    <a:pt x="40644" y="22732"/>
                  </a:cubicBezTo>
                  <a:cubicBezTo>
                    <a:pt x="40644" y="13002"/>
                    <a:pt x="32675" y="5092"/>
                    <a:pt x="22885" y="5092"/>
                  </a:cubicBezTo>
                  <a:close/>
                  <a:moveTo>
                    <a:pt x="22878" y="4527"/>
                  </a:moveTo>
                  <a:cubicBezTo>
                    <a:pt x="27783" y="4527"/>
                    <a:pt x="32383" y="6421"/>
                    <a:pt x="35852" y="9864"/>
                  </a:cubicBezTo>
                  <a:cubicBezTo>
                    <a:pt x="39315" y="13301"/>
                    <a:pt x="41216" y="17874"/>
                    <a:pt x="41216" y="22732"/>
                  </a:cubicBezTo>
                  <a:cubicBezTo>
                    <a:pt x="41216" y="27591"/>
                    <a:pt x="39315" y="32164"/>
                    <a:pt x="35852" y="35600"/>
                  </a:cubicBezTo>
                  <a:cubicBezTo>
                    <a:pt x="32383" y="39043"/>
                    <a:pt x="27783" y="40937"/>
                    <a:pt x="22878" y="40937"/>
                  </a:cubicBezTo>
                  <a:cubicBezTo>
                    <a:pt x="17979" y="40937"/>
                    <a:pt x="13373" y="39043"/>
                    <a:pt x="9910" y="35600"/>
                  </a:cubicBezTo>
                  <a:cubicBezTo>
                    <a:pt x="6448" y="32164"/>
                    <a:pt x="4547" y="27591"/>
                    <a:pt x="4547" y="22732"/>
                  </a:cubicBezTo>
                  <a:cubicBezTo>
                    <a:pt x="4547" y="17874"/>
                    <a:pt x="6454" y="13294"/>
                    <a:pt x="9910" y="9864"/>
                  </a:cubicBezTo>
                  <a:cubicBezTo>
                    <a:pt x="13373" y="6421"/>
                    <a:pt x="17979" y="4527"/>
                    <a:pt x="22878" y="4527"/>
                  </a:cubicBezTo>
                  <a:close/>
                  <a:moveTo>
                    <a:pt x="22891" y="4235"/>
                  </a:moveTo>
                  <a:cubicBezTo>
                    <a:pt x="17913" y="4235"/>
                    <a:pt x="13247" y="6156"/>
                    <a:pt x="9731" y="9652"/>
                  </a:cubicBezTo>
                  <a:cubicBezTo>
                    <a:pt x="6215" y="13141"/>
                    <a:pt x="4281" y="17787"/>
                    <a:pt x="4281" y="22719"/>
                  </a:cubicBezTo>
                  <a:cubicBezTo>
                    <a:pt x="4281" y="27657"/>
                    <a:pt x="6208" y="32310"/>
                    <a:pt x="9724" y="35799"/>
                  </a:cubicBezTo>
                  <a:cubicBezTo>
                    <a:pt x="13234" y="39289"/>
                    <a:pt x="17913" y="41216"/>
                    <a:pt x="22885" y="41216"/>
                  </a:cubicBezTo>
                  <a:cubicBezTo>
                    <a:pt x="27850" y="41216"/>
                    <a:pt x="32529" y="39295"/>
                    <a:pt x="36045" y="35799"/>
                  </a:cubicBezTo>
                  <a:cubicBezTo>
                    <a:pt x="39554" y="32310"/>
                    <a:pt x="41495" y="27664"/>
                    <a:pt x="41495" y="22732"/>
                  </a:cubicBezTo>
                  <a:cubicBezTo>
                    <a:pt x="41495" y="17794"/>
                    <a:pt x="39568" y="13141"/>
                    <a:pt x="36052" y="9652"/>
                  </a:cubicBezTo>
                  <a:cubicBezTo>
                    <a:pt x="32535" y="6162"/>
                    <a:pt x="27856" y="4235"/>
                    <a:pt x="22891" y="4235"/>
                  </a:cubicBezTo>
                  <a:close/>
                  <a:moveTo>
                    <a:pt x="22891" y="3663"/>
                  </a:moveTo>
                  <a:cubicBezTo>
                    <a:pt x="28016" y="3663"/>
                    <a:pt x="32835" y="5650"/>
                    <a:pt x="36457" y="9246"/>
                  </a:cubicBezTo>
                  <a:cubicBezTo>
                    <a:pt x="40079" y="12842"/>
                    <a:pt x="42073" y="17628"/>
                    <a:pt x="42073" y="22719"/>
                  </a:cubicBezTo>
                  <a:cubicBezTo>
                    <a:pt x="42073" y="27817"/>
                    <a:pt x="40079" y="32602"/>
                    <a:pt x="36457" y="36198"/>
                  </a:cubicBezTo>
                  <a:cubicBezTo>
                    <a:pt x="32835" y="39794"/>
                    <a:pt x="28016" y="41781"/>
                    <a:pt x="22891" y="41781"/>
                  </a:cubicBezTo>
                  <a:cubicBezTo>
                    <a:pt x="17767" y="41781"/>
                    <a:pt x="12948" y="39794"/>
                    <a:pt x="9326" y="36198"/>
                  </a:cubicBezTo>
                  <a:cubicBezTo>
                    <a:pt x="5697" y="32602"/>
                    <a:pt x="3709" y="27817"/>
                    <a:pt x="3709" y="22719"/>
                  </a:cubicBezTo>
                  <a:cubicBezTo>
                    <a:pt x="3709" y="17628"/>
                    <a:pt x="5697" y="12855"/>
                    <a:pt x="9326" y="9246"/>
                  </a:cubicBezTo>
                  <a:cubicBezTo>
                    <a:pt x="12948" y="5650"/>
                    <a:pt x="17767" y="3663"/>
                    <a:pt x="22891" y="3663"/>
                  </a:cubicBezTo>
                  <a:close/>
                  <a:moveTo>
                    <a:pt x="22891" y="3391"/>
                  </a:moveTo>
                  <a:cubicBezTo>
                    <a:pt x="17687" y="3391"/>
                    <a:pt x="12802" y="5398"/>
                    <a:pt x="9126" y="9054"/>
                  </a:cubicBezTo>
                  <a:cubicBezTo>
                    <a:pt x="5444" y="12709"/>
                    <a:pt x="3423" y="17561"/>
                    <a:pt x="3423" y="22732"/>
                  </a:cubicBezTo>
                  <a:cubicBezTo>
                    <a:pt x="3423" y="27897"/>
                    <a:pt x="5451" y="32749"/>
                    <a:pt x="9126" y="36404"/>
                  </a:cubicBezTo>
                  <a:cubicBezTo>
                    <a:pt x="12802" y="40060"/>
                    <a:pt x="17687" y="42074"/>
                    <a:pt x="22891" y="42074"/>
                  </a:cubicBezTo>
                  <a:cubicBezTo>
                    <a:pt x="28089" y="42074"/>
                    <a:pt x="32974" y="40060"/>
                    <a:pt x="36656" y="36404"/>
                  </a:cubicBezTo>
                  <a:cubicBezTo>
                    <a:pt x="40339" y="32749"/>
                    <a:pt x="42359" y="27897"/>
                    <a:pt x="42359" y="22732"/>
                  </a:cubicBezTo>
                  <a:cubicBezTo>
                    <a:pt x="42359" y="17561"/>
                    <a:pt x="40332" y="12702"/>
                    <a:pt x="36656" y="9054"/>
                  </a:cubicBezTo>
                  <a:cubicBezTo>
                    <a:pt x="32974" y="5398"/>
                    <a:pt x="28089" y="3391"/>
                    <a:pt x="22891" y="3391"/>
                  </a:cubicBezTo>
                  <a:close/>
                  <a:moveTo>
                    <a:pt x="22891" y="2826"/>
                  </a:moveTo>
                  <a:cubicBezTo>
                    <a:pt x="28242" y="2826"/>
                    <a:pt x="33273" y="4893"/>
                    <a:pt x="37062" y="8655"/>
                  </a:cubicBezTo>
                  <a:cubicBezTo>
                    <a:pt x="40850" y="12410"/>
                    <a:pt x="42937" y="17415"/>
                    <a:pt x="42937" y="22732"/>
                  </a:cubicBezTo>
                  <a:cubicBezTo>
                    <a:pt x="42937" y="28049"/>
                    <a:pt x="40844" y="33041"/>
                    <a:pt x="37062" y="36796"/>
                  </a:cubicBezTo>
                  <a:cubicBezTo>
                    <a:pt x="33273" y="40552"/>
                    <a:pt x="28242" y="42632"/>
                    <a:pt x="22891" y="42632"/>
                  </a:cubicBezTo>
                  <a:cubicBezTo>
                    <a:pt x="17541" y="42632"/>
                    <a:pt x="12503" y="40558"/>
                    <a:pt x="8714" y="36796"/>
                  </a:cubicBezTo>
                  <a:cubicBezTo>
                    <a:pt x="4926" y="33041"/>
                    <a:pt x="2845" y="28043"/>
                    <a:pt x="2845" y="22732"/>
                  </a:cubicBezTo>
                  <a:cubicBezTo>
                    <a:pt x="2845" y="17422"/>
                    <a:pt x="4926" y="12423"/>
                    <a:pt x="8714" y="8655"/>
                  </a:cubicBezTo>
                  <a:cubicBezTo>
                    <a:pt x="12503" y="4899"/>
                    <a:pt x="17541" y="2826"/>
                    <a:pt x="22891" y="2826"/>
                  </a:cubicBezTo>
                  <a:close/>
                  <a:moveTo>
                    <a:pt x="22885" y="2547"/>
                  </a:moveTo>
                  <a:cubicBezTo>
                    <a:pt x="17454" y="2547"/>
                    <a:pt x="12350" y="4653"/>
                    <a:pt x="8508" y="8455"/>
                  </a:cubicBezTo>
                  <a:cubicBezTo>
                    <a:pt x="4673" y="12270"/>
                    <a:pt x="2553" y="17342"/>
                    <a:pt x="2553" y="22732"/>
                  </a:cubicBezTo>
                  <a:cubicBezTo>
                    <a:pt x="2553" y="28123"/>
                    <a:pt x="4660" y="33194"/>
                    <a:pt x="8508" y="37002"/>
                  </a:cubicBezTo>
                  <a:cubicBezTo>
                    <a:pt x="12350" y="40817"/>
                    <a:pt x="17448" y="42911"/>
                    <a:pt x="22885" y="42911"/>
                  </a:cubicBezTo>
                  <a:cubicBezTo>
                    <a:pt x="28308" y="42911"/>
                    <a:pt x="33419" y="40811"/>
                    <a:pt x="37255" y="37002"/>
                  </a:cubicBezTo>
                  <a:cubicBezTo>
                    <a:pt x="41096" y="33194"/>
                    <a:pt x="43210" y="28123"/>
                    <a:pt x="43210" y="22732"/>
                  </a:cubicBezTo>
                  <a:cubicBezTo>
                    <a:pt x="43210" y="17342"/>
                    <a:pt x="41103" y="12270"/>
                    <a:pt x="37255" y="8455"/>
                  </a:cubicBezTo>
                  <a:cubicBezTo>
                    <a:pt x="33419" y="4647"/>
                    <a:pt x="28315" y="2547"/>
                    <a:pt x="22885" y="2547"/>
                  </a:cubicBezTo>
                  <a:close/>
                  <a:moveTo>
                    <a:pt x="22885" y="1968"/>
                  </a:moveTo>
                  <a:cubicBezTo>
                    <a:pt x="28468" y="1968"/>
                    <a:pt x="33719" y="4128"/>
                    <a:pt x="37660" y="8050"/>
                  </a:cubicBezTo>
                  <a:cubicBezTo>
                    <a:pt x="41608" y="11971"/>
                    <a:pt x="43788" y="17182"/>
                    <a:pt x="43788" y="22726"/>
                  </a:cubicBezTo>
                  <a:cubicBezTo>
                    <a:pt x="43788" y="28275"/>
                    <a:pt x="41608" y="33480"/>
                    <a:pt x="37660" y="37395"/>
                  </a:cubicBezTo>
                  <a:cubicBezTo>
                    <a:pt x="33719" y="41316"/>
                    <a:pt x="28468" y="43476"/>
                    <a:pt x="22885" y="43476"/>
                  </a:cubicBezTo>
                  <a:cubicBezTo>
                    <a:pt x="17301" y="43476"/>
                    <a:pt x="12051" y="41316"/>
                    <a:pt x="8103" y="37395"/>
                  </a:cubicBezTo>
                  <a:cubicBezTo>
                    <a:pt x="4155" y="33473"/>
                    <a:pt x="1981" y="28262"/>
                    <a:pt x="1981" y="22726"/>
                  </a:cubicBezTo>
                  <a:cubicBezTo>
                    <a:pt x="1981" y="17182"/>
                    <a:pt x="4155" y="11971"/>
                    <a:pt x="8103" y="8050"/>
                  </a:cubicBezTo>
                  <a:cubicBezTo>
                    <a:pt x="12051" y="4128"/>
                    <a:pt x="17301" y="1968"/>
                    <a:pt x="22885" y="1968"/>
                  </a:cubicBezTo>
                  <a:close/>
                  <a:moveTo>
                    <a:pt x="22885" y="1702"/>
                  </a:moveTo>
                  <a:cubicBezTo>
                    <a:pt x="17222" y="1702"/>
                    <a:pt x="11918" y="3876"/>
                    <a:pt x="7910" y="7857"/>
                  </a:cubicBezTo>
                  <a:cubicBezTo>
                    <a:pt x="3909" y="11832"/>
                    <a:pt x="1702" y="17116"/>
                    <a:pt x="1702" y="22732"/>
                  </a:cubicBezTo>
                  <a:cubicBezTo>
                    <a:pt x="1702" y="28349"/>
                    <a:pt x="3909" y="33633"/>
                    <a:pt x="7910" y="37601"/>
                  </a:cubicBezTo>
                  <a:cubicBezTo>
                    <a:pt x="11904" y="41575"/>
                    <a:pt x="17235" y="43762"/>
                    <a:pt x="22891" y="43762"/>
                  </a:cubicBezTo>
                  <a:cubicBezTo>
                    <a:pt x="28548" y="43762"/>
                    <a:pt x="33865" y="41575"/>
                    <a:pt x="37873" y="37601"/>
                  </a:cubicBezTo>
                  <a:cubicBezTo>
                    <a:pt x="41874" y="33633"/>
                    <a:pt x="44074" y="28349"/>
                    <a:pt x="44074" y="22732"/>
                  </a:cubicBezTo>
                  <a:cubicBezTo>
                    <a:pt x="44067" y="17109"/>
                    <a:pt x="41867" y="11832"/>
                    <a:pt x="37859" y="7857"/>
                  </a:cubicBezTo>
                  <a:cubicBezTo>
                    <a:pt x="33865" y="3889"/>
                    <a:pt x="28541" y="1702"/>
                    <a:pt x="22885" y="1702"/>
                  </a:cubicBezTo>
                  <a:close/>
                  <a:moveTo>
                    <a:pt x="22891" y="1137"/>
                  </a:moveTo>
                  <a:cubicBezTo>
                    <a:pt x="28700" y="1137"/>
                    <a:pt x="34164" y="3384"/>
                    <a:pt x="38271" y="7458"/>
                  </a:cubicBezTo>
                  <a:cubicBezTo>
                    <a:pt x="42372" y="11539"/>
                    <a:pt x="44639" y="16963"/>
                    <a:pt x="44639" y="22732"/>
                  </a:cubicBezTo>
                  <a:cubicBezTo>
                    <a:pt x="44639" y="28495"/>
                    <a:pt x="42379" y="33925"/>
                    <a:pt x="38271" y="37999"/>
                  </a:cubicBezTo>
                  <a:cubicBezTo>
                    <a:pt x="34157" y="42080"/>
                    <a:pt x="28694" y="44320"/>
                    <a:pt x="22891" y="44320"/>
                  </a:cubicBezTo>
                  <a:cubicBezTo>
                    <a:pt x="17082" y="44320"/>
                    <a:pt x="11619" y="42080"/>
                    <a:pt x="7511" y="37999"/>
                  </a:cubicBezTo>
                  <a:cubicBezTo>
                    <a:pt x="3403" y="33925"/>
                    <a:pt x="1137" y="28495"/>
                    <a:pt x="1137" y="22732"/>
                  </a:cubicBezTo>
                  <a:cubicBezTo>
                    <a:pt x="1137" y="16963"/>
                    <a:pt x="3397" y="11539"/>
                    <a:pt x="7511" y="7458"/>
                  </a:cubicBezTo>
                  <a:cubicBezTo>
                    <a:pt x="11625" y="3384"/>
                    <a:pt x="17082" y="1137"/>
                    <a:pt x="22891" y="1137"/>
                  </a:cubicBezTo>
                  <a:close/>
                  <a:moveTo>
                    <a:pt x="22891" y="845"/>
                  </a:moveTo>
                  <a:cubicBezTo>
                    <a:pt x="17009" y="845"/>
                    <a:pt x="11472" y="3125"/>
                    <a:pt x="7312" y="7252"/>
                  </a:cubicBezTo>
                  <a:cubicBezTo>
                    <a:pt x="3151" y="11380"/>
                    <a:pt x="858" y="16883"/>
                    <a:pt x="858" y="22719"/>
                  </a:cubicBezTo>
                  <a:cubicBezTo>
                    <a:pt x="858" y="28561"/>
                    <a:pt x="3151" y="34065"/>
                    <a:pt x="7312" y="38192"/>
                  </a:cubicBezTo>
                  <a:cubicBezTo>
                    <a:pt x="11472" y="42320"/>
                    <a:pt x="17009" y="44599"/>
                    <a:pt x="22891" y="44599"/>
                  </a:cubicBezTo>
                  <a:cubicBezTo>
                    <a:pt x="28774" y="44599"/>
                    <a:pt x="34303" y="42320"/>
                    <a:pt x="38471" y="38192"/>
                  </a:cubicBezTo>
                  <a:cubicBezTo>
                    <a:pt x="42632" y="34065"/>
                    <a:pt x="44925" y="28561"/>
                    <a:pt x="44925" y="22719"/>
                  </a:cubicBezTo>
                  <a:cubicBezTo>
                    <a:pt x="44925" y="16883"/>
                    <a:pt x="42632" y="11393"/>
                    <a:pt x="38471" y="7252"/>
                  </a:cubicBezTo>
                  <a:cubicBezTo>
                    <a:pt x="34303" y="3125"/>
                    <a:pt x="28774" y="845"/>
                    <a:pt x="22891" y="845"/>
                  </a:cubicBezTo>
                  <a:close/>
                  <a:moveTo>
                    <a:pt x="22891" y="293"/>
                  </a:moveTo>
                  <a:cubicBezTo>
                    <a:pt x="28933" y="293"/>
                    <a:pt x="34603" y="2626"/>
                    <a:pt x="38876" y="6860"/>
                  </a:cubicBezTo>
                  <a:cubicBezTo>
                    <a:pt x="43143" y="11101"/>
                    <a:pt x="45496" y="16744"/>
                    <a:pt x="45496" y="22732"/>
                  </a:cubicBezTo>
                  <a:cubicBezTo>
                    <a:pt x="45496" y="28721"/>
                    <a:pt x="43143" y="34364"/>
                    <a:pt x="38876" y="38598"/>
                  </a:cubicBezTo>
                  <a:cubicBezTo>
                    <a:pt x="34603" y="42838"/>
                    <a:pt x="28933" y="45171"/>
                    <a:pt x="22891" y="45171"/>
                  </a:cubicBezTo>
                  <a:cubicBezTo>
                    <a:pt x="16850" y="45171"/>
                    <a:pt x="11173" y="42838"/>
                    <a:pt x="6906" y="38598"/>
                  </a:cubicBezTo>
                  <a:cubicBezTo>
                    <a:pt x="2632" y="34364"/>
                    <a:pt x="286" y="28721"/>
                    <a:pt x="286" y="22732"/>
                  </a:cubicBezTo>
                  <a:cubicBezTo>
                    <a:pt x="286" y="16744"/>
                    <a:pt x="2632" y="11101"/>
                    <a:pt x="6906" y="6860"/>
                  </a:cubicBezTo>
                  <a:cubicBezTo>
                    <a:pt x="11173" y="2626"/>
                    <a:pt x="16850" y="293"/>
                    <a:pt x="22891" y="293"/>
                  </a:cubicBezTo>
                  <a:close/>
                  <a:moveTo>
                    <a:pt x="22891" y="1"/>
                  </a:moveTo>
                  <a:cubicBezTo>
                    <a:pt x="16776" y="1"/>
                    <a:pt x="11027" y="2367"/>
                    <a:pt x="6707" y="6654"/>
                  </a:cubicBezTo>
                  <a:cubicBezTo>
                    <a:pt x="2387" y="10948"/>
                    <a:pt x="0" y="16657"/>
                    <a:pt x="0" y="22726"/>
                  </a:cubicBezTo>
                  <a:cubicBezTo>
                    <a:pt x="0" y="28787"/>
                    <a:pt x="2387" y="34503"/>
                    <a:pt x="6707" y="38790"/>
                  </a:cubicBezTo>
                  <a:cubicBezTo>
                    <a:pt x="11027" y="43084"/>
                    <a:pt x="16776" y="45444"/>
                    <a:pt x="22891" y="45444"/>
                  </a:cubicBezTo>
                  <a:cubicBezTo>
                    <a:pt x="29006" y="45444"/>
                    <a:pt x="34755" y="43077"/>
                    <a:pt x="39076" y="38790"/>
                  </a:cubicBezTo>
                  <a:cubicBezTo>
                    <a:pt x="43396" y="34497"/>
                    <a:pt x="45782" y="28787"/>
                    <a:pt x="45782" y="22726"/>
                  </a:cubicBezTo>
                  <a:cubicBezTo>
                    <a:pt x="45782" y="16657"/>
                    <a:pt x="43396" y="10948"/>
                    <a:pt x="39076" y="6654"/>
                  </a:cubicBezTo>
                  <a:cubicBezTo>
                    <a:pt x="34755" y="2360"/>
                    <a:pt x="29006" y="1"/>
                    <a:pt x="22891" y="1"/>
                  </a:cubicBezTo>
                  <a:close/>
                </a:path>
              </a:pathLst>
            </a:custGeom>
            <a:solidFill>
              <a:srgbClr val="E8D7AA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25"/>
          <p:cNvGrpSpPr/>
          <p:nvPr/>
        </p:nvGrpSpPr>
        <p:grpSpPr>
          <a:xfrm rot="10800000">
            <a:off x="164711" y="2366993"/>
            <a:ext cx="139587" cy="409507"/>
            <a:chOff x="1767650" y="2416825"/>
            <a:chExt cx="81625" cy="239450"/>
          </a:xfrm>
        </p:grpSpPr>
        <p:sp>
          <p:nvSpPr>
            <p:cNvPr id="918" name="Google Shape;918;p25"/>
            <p:cNvSpPr/>
            <p:nvPr/>
          </p:nvSpPr>
          <p:spPr>
            <a:xfrm>
              <a:off x="1794250" y="2416825"/>
              <a:ext cx="28275" cy="239450"/>
            </a:xfrm>
            <a:custGeom>
              <a:avLst/>
              <a:gdLst/>
              <a:ahLst/>
              <a:cxnLst/>
              <a:rect l="l" t="t" r="r" b="b"/>
              <a:pathLst>
                <a:path w="1131" h="9578" extrusionOk="0">
                  <a:moveTo>
                    <a:pt x="565" y="0"/>
                  </a:moveTo>
                  <a:cubicBezTo>
                    <a:pt x="253" y="0"/>
                    <a:pt x="0" y="260"/>
                    <a:pt x="0" y="565"/>
                  </a:cubicBezTo>
                  <a:lnTo>
                    <a:pt x="0" y="9013"/>
                  </a:lnTo>
                  <a:cubicBezTo>
                    <a:pt x="0" y="9332"/>
                    <a:pt x="259" y="9578"/>
                    <a:pt x="565" y="9578"/>
                  </a:cubicBezTo>
                  <a:cubicBezTo>
                    <a:pt x="884" y="9578"/>
                    <a:pt x="1130" y="9332"/>
                    <a:pt x="1130" y="9013"/>
                  </a:cubicBezTo>
                  <a:lnTo>
                    <a:pt x="1130" y="565"/>
                  </a:lnTo>
                  <a:cubicBezTo>
                    <a:pt x="1130" y="246"/>
                    <a:pt x="884" y="0"/>
                    <a:pt x="565" y="0"/>
                  </a:cubicBezTo>
                  <a:close/>
                </a:path>
              </a:pathLst>
            </a:custGeom>
            <a:solidFill>
              <a:srgbClr val="E8D7AA">
                <a:alpha val="6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1767650" y="2549750"/>
              <a:ext cx="81625" cy="26450"/>
            </a:xfrm>
            <a:custGeom>
              <a:avLst/>
              <a:gdLst/>
              <a:ahLst/>
              <a:cxnLst/>
              <a:rect l="l" t="t" r="r" b="b"/>
              <a:pathLst>
                <a:path w="3265" h="1058" extrusionOk="0">
                  <a:moveTo>
                    <a:pt x="420" y="1"/>
                  </a:moveTo>
                  <a:cubicBezTo>
                    <a:pt x="194" y="1"/>
                    <a:pt x="1" y="180"/>
                    <a:pt x="1" y="413"/>
                  </a:cubicBezTo>
                  <a:lnTo>
                    <a:pt x="1" y="639"/>
                  </a:lnTo>
                  <a:cubicBezTo>
                    <a:pt x="1" y="865"/>
                    <a:pt x="187" y="1057"/>
                    <a:pt x="420" y="1057"/>
                  </a:cubicBezTo>
                  <a:lnTo>
                    <a:pt x="2852" y="1057"/>
                  </a:lnTo>
                  <a:cubicBezTo>
                    <a:pt x="3078" y="1057"/>
                    <a:pt x="3264" y="865"/>
                    <a:pt x="3264" y="639"/>
                  </a:cubicBezTo>
                  <a:lnTo>
                    <a:pt x="3264" y="413"/>
                  </a:lnTo>
                  <a:cubicBezTo>
                    <a:pt x="3264" y="193"/>
                    <a:pt x="3085" y="1"/>
                    <a:pt x="2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1"/>
          <p:cNvPicPr preferRelativeResize="0"/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"/>
          <p:cNvSpPr txBox="1">
            <a:spLocks noGrp="1"/>
          </p:cNvSpPr>
          <p:nvPr>
            <p:ph type="title" hasCustomPrompt="1"/>
          </p:nvPr>
        </p:nvSpPr>
        <p:spPr>
          <a:xfrm>
            <a:off x="1522350" y="3245113"/>
            <a:ext cx="60993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3" name="Google Shape;293;p11"/>
          <p:cNvSpPr txBox="1">
            <a:spLocks noGrp="1"/>
          </p:cNvSpPr>
          <p:nvPr>
            <p:ph type="subTitle" idx="1"/>
          </p:nvPr>
        </p:nvSpPr>
        <p:spPr>
          <a:xfrm>
            <a:off x="1522350" y="4249688"/>
            <a:ext cx="60993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94" name="Google Shape;294;p11"/>
          <p:cNvGrpSpPr/>
          <p:nvPr/>
        </p:nvGrpSpPr>
        <p:grpSpPr>
          <a:xfrm>
            <a:off x="-1197452" y="-1187372"/>
            <a:ext cx="10176750" cy="2704145"/>
            <a:chOff x="-1197452" y="-1187372"/>
            <a:chExt cx="10176750" cy="2704145"/>
          </a:xfrm>
        </p:grpSpPr>
        <p:grpSp>
          <p:nvGrpSpPr>
            <p:cNvPr id="295" name="Google Shape;295;p11"/>
            <p:cNvGrpSpPr/>
            <p:nvPr/>
          </p:nvGrpSpPr>
          <p:grpSpPr>
            <a:xfrm flipH="1">
              <a:off x="7275072" y="164697"/>
              <a:ext cx="1704227" cy="474482"/>
              <a:chOff x="7210009" y="200566"/>
              <a:chExt cx="1704227" cy="474482"/>
            </a:xfrm>
          </p:grpSpPr>
          <p:sp>
            <p:nvSpPr>
              <p:cNvPr id="296" name="Google Shape;296;p11"/>
              <p:cNvSpPr/>
              <p:nvPr/>
            </p:nvSpPr>
            <p:spPr>
              <a:xfrm rot="10800000" flipH="1">
                <a:off x="7210009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 rot="10800000" flipH="1">
                <a:off x="7210009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5" y="2806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 rot="10800000" flipH="1">
                <a:off x="7210009" y="491569"/>
                <a:ext cx="89221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 rot="10800000" flipH="1">
                <a:off x="7210009" y="588713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 rot="10800000" flipH="1">
                <a:off x="7317776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 rot="10800000" flipH="1">
                <a:off x="7317776" y="397495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6"/>
                    </a:lnTo>
                    <a:lnTo>
                      <a:pt x="2898" y="2806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 rot="10800000" flipH="1">
                <a:off x="7317776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0" y="1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 rot="10800000" flipH="1">
                <a:off x="7425298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6" y="2805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 rot="10800000" flipH="1">
                <a:off x="7425298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6" y="2806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 rot="10800000" flipH="1">
                <a:off x="7533066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 rot="10800000" flipH="1">
                <a:off x="7640618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 rot="10800000" flipH="1">
                <a:off x="7640618" y="397495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6"/>
                    </a:lnTo>
                    <a:lnTo>
                      <a:pt x="2898" y="2806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 rot="10800000" flipH="1">
                <a:off x="7748570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 rot="10800000" flipH="1">
                <a:off x="7856091" y="200566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 rot="10800000" flipH="1">
                <a:off x="7856091" y="397495"/>
                <a:ext cx="8922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06" extrusionOk="0">
                    <a:moveTo>
                      <a:pt x="1" y="1"/>
                    </a:moveTo>
                    <a:lnTo>
                      <a:pt x="1" y="2806"/>
                    </a:lnTo>
                    <a:lnTo>
                      <a:pt x="2905" y="2806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 rot="10800000" flipH="1">
                <a:off x="7856091" y="491569"/>
                <a:ext cx="89221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 rot="10800000" flipH="1">
                <a:off x="7856091" y="588713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 rot="10800000" flipH="1">
                <a:off x="7963859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 rot="10800000" flipH="1">
                <a:off x="8071411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 rot="10800000" flipH="1">
                <a:off x="8071411" y="394640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 rot="10800000" flipH="1">
                <a:off x="8179148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 rot="10800000" flipH="1">
                <a:off x="8179148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 rot="10800000" flipH="1">
                <a:off x="8179148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0" y="1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 rot="10800000" flipH="1">
                <a:off x="8286884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 rot="10800000" flipH="1">
                <a:off x="8394437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 rot="10800000" flipH="1">
                <a:off x="8394437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 rot="10800000" flipH="1">
                <a:off x="8501989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 rot="10800000" flipH="1">
                <a:off x="8609941" y="200566"/>
                <a:ext cx="89191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06" extrusionOk="0">
                    <a:moveTo>
                      <a:pt x="0" y="1"/>
                    </a:moveTo>
                    <a:lnTo>
                      <a:pt x="0" y="2805"/>
                    </a:lnTo>
                    <a:lnTo>
                      <a:pt x="2905" y="2805"/>
                    </a:lnTo>
                    <a:lnTo>
                      <a:pt x="2905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 rot="10800000" flipH="1">
                <a:off x="8609941" y="394640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 rot="10800000" flipH="1">
                <a:off x="8717677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9" y="2805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 rot="10800000" flipH="1">
                <a:off x="8717677" y="394640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 rot="10800000" flipH="1">
                <a:off x="8717677" y="491569"/>
                <a:ext cx="89007" cy="86366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3" extrusionOk="0">
                    <a:moveTo>
                      <a:pt x="1" y="1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EA5036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 rot="10800000" flipH="1">
                <a:off x="8717677" y="588713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AC331F">
                  <a:alpha val="681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 rot="10800000" flipH="1">
                <a:off x="8825230" y="200566"/>
                <a:ext cx="89007" cy="86151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06" extrusionOk="0">
                    <a:moveTo>
                      <a:pt x="1" y="1"/>
                    </a:moveTo>
                    <a:lnTo>
                      <a:pt x="1" y="2805"/>
                    </a:lnTo>
                    <a:lnTo>
                      <a:pt x="2898" y="2805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rgbClr val="E8D7AA">
                  <a:alpha val="6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 rot="10800000" flipH="1">
                <a:off x="7210009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1"/>
              <p:cNvSpPr/>
              <p:nvPr/>
            </p:nvSpPr>
            <p:spPr>
              <a:xfrm rot="10800000" flipH="1">
                <a:off x="7317776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 rot="10800000" flipH="1">
                <a:off x="7425298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6" y="2812"/>
                    </a:lnTo>
                    <a:lnTo>
                      <a:pt x="2906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 rot="10800000" flipH="1">
                <a:off x="7533066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 rot="10800000" flipH="1">
                <a:off x="7640618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1"/>
              <p:cNvSpPr/>
              <p:nvPr/>
            </p:nvSpPr>
            <p:spPr>
              <a:xfrm rot="10800000" flipH="1">
                <a:off x="7856091" y="297711"/>
                <a:ext cx="8922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 rot="10800000" flipH="1">
                <a:off x="7963859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 rot="10800000" flipH="1">
                <a:off x="8071411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 rot="10800000" flipH="1">
                <a:off x="8179148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 rot="10800000" flipH="1">
                <a:off x="8394437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 rot="10800000" flipH="1">
                <a:off x="8501989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 rot="10800000" flipH="1">
                <a:off x="8609941" y="297711"/>
                <a:ext cx="89191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812" extrusionOk="0">
                    <a:moveTo>
                      <a:pt x="0" y="0"/>
                    </a:moveTo>
                    <a:lnTo>
                      <a:pt x="0" y="2812"/>
                    </a:lnTo>
                    <a:lnTo>
                      <a:pt x="2905" y="2812"/>
                    </a:lnTo>
                    <a:lnTo>
                      <a:pt x="2905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 rot="10800000" flipH="1">
                <a:off x="8717677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9" y="2812"/>
                    </a:lnTo>
                    <a:lnTo>
                      <a:pt x="2899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1"/>
              <p:cNvSpPr/>
              <p:nvPr/>
            </p:nvSpPr>
            <p:spPr>
              <a:xfrm rot="10800000" flipH="1">
                <a:off x="8825230" y="297711"/>
                <a:ext cx="89007" cy="86335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2812" extrusionOk="0">
                    <a:moveTo>
                      <a:pt x="1" y="0"/>
                    </a:moveTo>
                    <a:lnTo>
                      <a:pt x="1" y="2812"/>
                    </a:lnTo>
                    <a:lnTo>
                      <a:pt x="2898" y="2812"/>
                    </a:lnTo>
                    <a:lnTo>
                      <a:pt x="2898" y="0"/>
                    </a:lnTo>
                    <a:close/>
                  </a:path>
                </a:pathLst>
              </a:custGeom>
              <a:solidFill>
                <a:srgbClr val="EFA12C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" name="Google Shape;344;p11"/>
            <p:cNvSpPr/>
            <p:nvPr/>
          </p:nvSpPr>
          <p:spPr>
            <a:xfrm>
              <a:off x="-1197452" y="-1187372"/>
              <a:ext cx="2724317" cy="2704145"/>
            </a:xfrm>
            <a:custGeom>
              <a:avLst/>
              <a:gdLst/>
              <a:ahLst/>
              <a:cxnLst/>
              <a:rect l="l" t="t" r="r" b="b"/>
              <a:pathLst>
                <a:path w="45783" h="45444" extrusionOk="0">
                  <a:moveTo>
                    <a:pt x="22878" y="11313"/>
                  </a:moveTo>
                  <a:cubicBezTo>
                    <a:pt x="29219" y="11313"/>
                    <a:pt x="34377" y="16445"/>
                    <a:pt x="34377" y="22732"/>
                  </a:cubicBezTo>
                  <a:cubicBezTo>
                    <a:pt x="34377" y="29020"/>
                    <a:pt x="29219" y="34144"/>
                    <a:pt x="22885" y="34144"/>
                  </a:cubicBezTo>
                  <a:cubicBezTo>
                    <a:pt x="16544" y="34144"/>
                    <a:pt x="11379" y="29020"/>
                    <a:pt x="11379" y="22732"/>
                  </a:cubicBezTo>
                  <a:cubicBezTo>
                    <a:pt x="11379" y="16445"/>
                    <a:pt x="16544" y="11313"/>
                    <a:pt x="22878" y="11313"/>
                  </a:cubicBezTo>
                  <a:close/>
                  <a:moveTo>
                    <a:pt x="22885" y="11028"/>
                  </a:moveTo>
                  <a:cubicBezTo>
                    <a:pt x="16384" y="11028"/>
                    <a:pt x="11100" y="16278"/>
                    <a:pt x="11100" y="22719"/>
                  </a:cubicBezTo>
                  <a:cubicBezTo>
                    <a:pt x="11100" y="29166"/>
                    <a:pt x="16384" y="34430"/>
                    <a:pt x="22885" y="34430"/>
                  </a:cubicBezTo>
                  <a:cubicBezTo>
                    <a:pt x="29378" y="34430"/>
                    <a:pt x="34662" y="29179"/>
                    <a:pt x="34662" y="22732"/>
                  </a:cubicBezTo>
                  <a:cubicBezTo>
                    <a:pt x="34662" y="16285"/>
                    <a:pt x="29378" y="11028"/>
                    <a:pt x="22885" y="11028"/>
                  </a:cubicBezTo>
                  <a:close/>
                  <a:moveTo>
                    <a:pt x="22885" y="10463"/>
                  </a:moveTo>
                  <a:cubicBezTo>
                    <a:pt x="29697" y="10463"/>
                    <a:pt x="35234" y="15959"/>
                    <a:pt x="35234" y="22732"/>
                  </a:cubicBezTo>
                  <a:cubicBezTo>
                    <a:pt x="35234" y="29505"/>
                    <a:pt x="29697" y="34995"/>
                    <a:pt x="22885" y="34995"/>
                  </a:cubicBezTo>
                  <a:cubicBezTo>
                    <a:pt x="16072" y="34995"/>
                    <a:pt x="10529" y="29492"/>
                    <a:pt x="10529" y="22719"/>
                  </a:cubicBezTo>
                  <a:cubicBezTo>
                    <a:pt x="10529" y="15953"/>
                    <a:pt x="16072" y="10463"/>
                    <a:pt x="22885" y="10463"/>
                  </a:cubicBezTo>
                  <a:close/>
                  <a:moveTo>
                    <a:pt x="22885" y="10177"/>
                  </a:moveTo>
                  <a:cubicBezTo>
                    <a:pt x="15912" y="10177"/>
                    <a:pt x="10243" y="15813"/>
                    <a:pt x="10243" y="22726"/>
                  </a:cubicBezTo>
                  <a:cubicBezTo>
                    <a:pt x="10243" y="29645"/>
                    <a:pt x="15912" y="35268"/>
                    <a:pt x="22885" y="35268"/>
                  </a:cubicBezTo>
                  <a:cubicBezTo>
                    <a:pt x="29850" y="35268"/>
                    <a:pt x="35520" y="29638"/>
                    <a:pt x="35520" y="22726"/>
                  </a:cubicBezTo>
                  <a:cubicBezTo>
                    <a:pt x="35520" y="15813"/>
                    <a:pt x="29844" y="10177"/>
                    <a:pt x="22885" y="10177"/>
                  </a:cubicBezTo>
                  <a:close/>
                  <a:moveTo>
                    <a:pt x="22885" y="9605"/>
                  </a:moveTo>
                  <a:cubicBezTo>
                    <a:pt x="30169" y="9605"/>
                    <a:pt x="36091" y="15487"/>
                    <a:pt x="36091" y="22726"/>
                  </a:cubicBezTo>
                  <a:cubicBezTo>
                    <a:pt x="36091" y="29957"/>
                    <a:pt x="30169" y="35839"/>
                    <a:pt x="22885" y="35839"/>
                  </a:cubicBezTo>
                  <a:cubicBezTo>
                    <a:pt x="15593" y="35839"/>
                    <a:pt x="9671" y="29957"/>
                    <a:pt x="9671" y="22726"/>
                  </a:cubicBezTo>
                  <a:cubicBezTo>
                    <a:pt x="9671" y="15487"/>
                    <a:pt x="15593" y="9605"/>
                    <a:pt x="22885" y="9605"/>
                  </a:cubicBezTo>
                  <a:close/>
                  <a:moveTo>
                    <a:pt x="22885" y="9333"/>
                  </a:moveTo>
                  <a:cubicBezTo>
                    <a:pt x="15447" y="9333"/>
                    <a:pt x="9385" y="15335"/>
                    <a:pt x="9385" y="22719"/>
                  </a:cubicBezTo>
                  <a:cubicBezTo>
                    <a:pt x="9385" y="30110"/>
                    <a:pt x="15440" y="36118"/>
                    <a:pt x="22878" y="36118"/>
                  </a:cubicBezTo>
                  <a:cubicBezTo>
                    <a:pt x="30316" y="36118"/>
                    <a:pt x="36371" y="30110"/>
                    <a:pt x="36371" y="22719"/>
                  </a:cubicBezTo>
                  <a:cubicBezTo>
                    <a:pt x="36371" y="15335"/>
                    <a:pt x="30316" y="9333"/>
                    <a:pt x="22885" y="9333"/>
                  </a:cubicBezTo>
                  <a:close/>
                  <a:moveTo>
                    <a:pt x="22885" y="8754"/>
                  </a:moveTo>
                  <a:cubicBezTo>
                    <a:pt x="30635" y="8754"/>
                    <a:pt x="36949" y="15022"/>
                    <a:pt x="36949" y="22726"/>
                  </a:cubicBezTo>
                  <a:cubicBezTo>
                    <a:pt x="36949" y="30422"/>
                    <a:pt x="30635" y="36690"/>
                    <a:pt x="22885" y="36690"/>
                  </a:cubicBezTo>
                  <a:cubicBezTo>
                    <a:pt x="15128" y="36690"/>
                    <a:pt x="8814" y="30422"/>
                    <a:pt x="8814" y="22726"/>
                  </a:cubicBezTo>
                  <a:cubicBezTo>
                    <a:pt x="8814" y="15022"/>
                    <a:pt x="15121" y="8754"/>
                    <a:pt x="22885" y="8754"/>
                  </a:cubicBezTo>
                  <a:close/>
                  <a:moveTo>
                    <a:pt x="22885" y="8482"/>
                  </a:moveTo>
                  <a:cubicBezTo>
                    <a:pt x="14975" y="8482"/>
                    <a:pt x="8535" y="14869"/>
                    <a:pt x="8535" y="22732"/>
                  </a:cubicBezTo>
                  <a:cubicBezTo>
                    <a:pt x="8535" y="30588"/>
                    <a:pt x="14975" y="36982"/>
                    <a:pt x="22885" y="36982"/>
                  </a:cubicBezTo>
                  <a:cubicBezTo>
                    <a:pt x="30794" y="36982"/>
                    <a:pt x="37228" y="30588"/>
                    <a:pt x="37228" y="22732"/>
                  </a:cubicBezTo>
                  <a:cubicBezTo>
                    <a:pt x="37228" y="14869"/>
                    <a:pt x="30794" y="8482"/>
                    <a:pt x="22885" y="8482"/>
                  </a:cubicBezTo>
                  <a:close/>
                  <a:moveTo>
                    <a:pt x="22885" y="7910"/>
                  </a:moveTo>
                  <a:cubicBezTo>
                    <a:pt x="31106" y="7910"/>
                    <a:pt x="37806" y="14557"/>
                    <a:pt x="37806" y="22726"/>
                  </a:cubicBezTo>
                  <a:cubicBezTo>
                    <a:pt x="37800" y="30901"/>
                    <a:pt x="31106" y="37534"/>
                    <a:pt x="22885" y="37534"/>
                  </a:cubicBezTo>
                  <a:cubicBezTo>
                    <a:pt x="14656" y="37534"/>
                    <a:pt x="7963" y="30888"/>
                    <a:pt x="7963" y="22726"/>
                  </a:cubicBezTo>
                  <a:cubicBezTo>
                    <a:pt x="7963" y="14557"/>
                    <a:pt x="14656" y="7910"/>
                    <a:pt x="22885" y="7910"/>
                  </a:cubicBezTo>
                  <a:close/>
                  <a:moveTo>
                    <a:pt x="22885" y="7638"/>
                  </a:moveTo>
                  <a:cubicBezTo>
                    <a:pt x="14497" y="7638"/>
                    <a:pt x="7684" y="14404"/>
                    <a:pt x="7684" y="22732"/>
                  </a:cubicBezTo>
                  <a:cubicBezTo>
                    <a:pt x="7684" y="31054"/>
                    <a:pt x="14510" y="37827"/>
                    <a:pt x="22878" y="37827"/>
                  </a:cubicBezTo>
                  <a:cubicBezTo>
                    <a:pt x="31266" y="37827"/>
                    <a:pt x="38079" y="31054"/>
                    <a:pt x="38079" y="22732"/>
                  </a:cubicBezTo>
                  <a:cubicBezTo>
                    <a:pt x="38079" y="14404"/>
                    <a:pt x="31266" y="7638"/>
                    <a:pt x="22885" y="7638"/>
                  </a:cubicBezTo>
                  <a:close/>
                  <a:moveTo>
                    <a:pt x="22885" y="7060"/>
                  </a:moveTo>
                  <a:cubicBezTo>
                    <a:pt x="31578" y="7060"/>
                    <a:pt x="38650" y="14092"/>
                    <a:pt x="38650" y="22719"/>
                  </a:cubicBezTo>
                  <a:cubicBezTo>
                    <a:pt x="38650" y="31353"/>
                    <a:pt x="31578" y="38385"/>
                    <a:pt x="22885" y="38385"/>
                  </a:cubicBezTo>
                  <a:cubicBezTo>
                    <a:pt x="14184" y="38385"/>
                    <a:pt x="7112" y="31353"/>
                    <a:pt x="7112" y="22719"/>
                  </a:cubicBezTo>
                  <a:cubicBezTo>
                    <a:pt x="7112" y="14092"/>
                    <a:pt x="14191" y="7060"/>
                    <a:pt x="22885" y="7060"/>
                  </a:cubicBezTo>
                  <a:close/>
                  <a:moveTo>
                    <a:pt x="22885" y="6787"/>
                  </a:moveTo>
                  <a:cubicBezTo>
                    <a:pt x="14031" y="6787"/>
                    <a:pt x="6833" y="13939"/>
                    <a:pt x="6833" y="22732"/>
                  </a:cubicBezTo>
                  <a:cubicBezTo>
                    <a:pt x="6833" y="31519"/>
                    <a:pt x="14031" y="38671"/>
                    <a:pt x="22885" y="38671"/>
                  </a:cubicBezTo>
                  <a:cubicBezTo>
                    <a:pt x="31731" y="38671"/>
                    <a:pt x="38936" y="31519"/>
                    <a:pt x="38936" y="22732"/>
                  </a:cubicBezTo>
                  <a:cubicBezTo>
                    <a:pt x="38936" y="13939"/>
                    <a:pt x="31738" y="6787"/>
                    <a:pt x="22885" y="6787"/>
                  </a:cubicBezTo>
                  <a:close/>
                  <a:moveTo>
                    <a:pt x="22885" y="6222"/>
                  </a:moveTo>
                  <a:cubicBezTo>
                    <a:pt x="32057" y="6222"/>
                    <a:pt x="39508" y="13626"/>
                    <a:pt x="39508" y="22732"/>
                  </a:cubicBezTo>
                  <a:cubicBezTo>
                    <a:pt x="39508" y="31838"/>
                    <a:pt x="32057" y="39242"/>
                    <a:pt x="22885" y="39242"/>
                  </a:cubicBezTo>
                  <a:cubicBezTo>
                    <a:pt x="13706" y="39242"/>
                    <a:pt x="6255" y="31838"/>
                    <a:pt x="6255" y="22732"/>
                  </a:cubicBezTo>
                  <a:cubicBezTo>
                    <a:pt x="6255" y="13626"/>
                    <a:pt x="13719" y="6222"/>
                    <a:pt x="22885" y="6222"/>
                  </a:cubicBezTo>
                  <a:close/>
                  <a:moveTo>
                    <a:pt x="22885" y="5943"/>
                  </a:moveTo>
                  <a:cubicBezTo>
                    <a:pt x="13559" y="5943"/>
                    <a:pt x="5976" y="13473"/>
                    <a:pt x="5976" y="22732"/>
                  </a:cubicBezTo>
                  <a:cubicBezTo>
                    <a:pt x="5976" y="31984"/>
                    <a:pt x="13559" y="39521"/>
                    <a:pt x="22885" y="39521"/>
                  </a:cubicBezTo>
                  <a:cubicBezTo>
                    <a:pt x="32203" y="39521"/>
                    <a:pt x="39787" y="31984"/>
                    <a:pt x="39787" y="22732"/>
                  </a:cubicBezTo>
                  <a:cubicBezTo>
                    <a:pt x="39787" y="13473"/>
                    <a:pt x="32203" y="5943"/>
                    <a:pt x="22885" y="5943"/>
                  </a:cubicBezTo>
                  <a:close/>
                  <a:moveTo>
                    <a:pt x="22878" y="5371"/>
                  </a:moveTo>
                  <a:cubicBezTo>
                    <a:pt x="32516" y="5371"/>
                    <a:pt x="40359" y="13161"/>
                    <a:pt x="40359" y="22732"/>
                  </a:cubicBezTo>
                  <a:cubicBezTo>
                    <a:pt x="40365" y="32297"/>
                    <a:pt x="32529" y="40086"/>
                    <a:pt x="22885" y="40086"/>
                  </a:cubicBezTo>
                  <a:cubicBezTo>
                    <a:pt x="13247" y="40086"/>
                    <a:pt x="5397" y="32303"/>
                    <a:pt x="5397" y="22732"/>
                  </a:cubicBezTo>
                  <a:cubicBezTo>
                    <a:pt x="5397" y="13161"/>
                    <a:pt x="13240" y="5371"/>
                    <a:pt x="22878" y="5371"/>
                  </a:cubicBezTo>
                  <a:close/>
                  <a:moveTo>
                    <a:pt x="22885" y="5092"/>
                  </a:moveTo>
                  <a:cubicBezTo>
                    <a:pt x="13088" y="5092"/>
                    <a:pt x="5118" y="13002"/>
                    <a:pt x="5118" y="22732"/>
                  </a:cubicBezTo>
                  <a:cubicBezTo>
                    <a:pt x="5118" y="32463"/>
                    <a:pt x="13088" y="40372"/>
                    <a:pt x="22885" y="40372"/>
                  </a:cubicBezTo>
                  <a:cubicBezTo>
                    <a:pt x="32675" y="40372"/>
                    <a:pt x="40644" y="32463"/>
                    <a:pt x="40644" y="22732"/>
                  </a:cubicBezTo>
                  <a:cubicBezTo>
                    <a:pt x="40644" y="13002"/>
                    <a:pt x="32675" y="5092"/>
                    <a:pt x="22885" y="5092"/>
                  </a:cubicBezTo>
                  <a:close/>
                  <a:moveTo>
                    <a:pt x="22878" y="4527"/>
                  </a:moveTo>
                  <a:cubicBezTo>
                    <a:pt x="27783" y="4527"/>
                    <a:pt x="32383" y="6421"/>
                    <a:pt x="35852" y="9864"/>
                  </a:cubicBezTo>
                  <a:cubicBezTo>
                    <a:pt x="39315" y="13301"/>
                    <a:pt x="41216" y="17874"/>
                    <a:pt x="41216" y="22732"/>
                  </a:cubicBezTo>
                  <a:cubicBezTo>
                    <a:pt x="41216" y="27591"/>
                    <a:pt x="39315" y="32164"/>
                    <a:pt x="35852" y="35600"/>
                  </a:cubicBezTo>
                  <a:cubicBezTo>
                    <a:pt x="32383" y="39043"/>
                    <a:pt x="27783" y="40937"/>
                    <a:pt x="22878" y="40937"/>
                  </a:cubicBezTo>
                  <a:cubicBezTo>
                    <a:pt x="17979" y="40937"/>
                    <a:pt x="13373" y="39043"/>
                    <a:pt x="9910" y="35600"/>
                  </a:cubicBezTo>
                  <a:cubicBezTo>
                    <a:pt x="6448" y="32164"/>
                    <a:pt x="4547" y="27591"/>
                    <a:pt x="4547" y="22732"/>
                  </a:cubicBezTo>
                  <a:cubicBezTo>
                    <a:pt x="4547" y="17874"/>
                    <a:pt x="6454" y="13294"/>
                    <a:pt x="9910" y="9864"/>
                  </a:cubicBezTo>
                  <a:cubicBezTo>
                    <a:pt x="13373" y="6421"/>
                    <a:pt x="17979" y="4527"/>
                    <a:pt x="22878" y="4527"/>
                  </a:cubicBezTo>
                  <a:close/>
                  <a:moveTo>
                    <a:pt x="22891" y="4235"/>
                  </a:moveTo>
                  <a:cubicBezTo>
                    <a:pt x="17913" y="4235"/>
                    <a:pt x="13247" y="6156"/>
                    <a:pt x="9731" y="9652"/>
                  </a:cubicBezTo>
                  <a:cubicBezTo>
                    <a:pt x="6215" y="13141"/>
                    <a:pt x="4281" y="17787"/>
                    <a:pt x="4281" y="22719"/>
                  </a:cubicBezTo>
                  <a:cubicBezTo>
                    <a:pt x="4281" y="27657"/>
                    <a:pt x="6208" y="32310"/>
                    <a:pt x="9724" y="35799"/>
                  </a:cubicBezTo>
                  <a:cubicBezTo>
                    <a:pt x="13234" y="39289"/>
                    <a:pt x="17913" y="41216"/>
                    <a:pt x="22885" y="41216"/>
                  </a:cubicBezTo>
                  <a:cubicBezTo>
                    <a:pt x="27850" y="41216"/>
                    <a:pt x="32529" y="39295"/>
                    <a:pt x="36045" y="35799"/>
                  </a:cubicBezTo>
                  <a:cubicBezTo>
                    <a:pt x="39554" y="32310"/>
                    <a:pt x="41495" y="27664"/>
                    <a:pt x="41495" y="22732"/>
                  </a:cubicBezTo>
                  <a:cubicBezTo>
                    <a:pt x="41495" y="17794"/>
                    <a:pt x="39568" y="13141"/>
                    <a:pt x="36052" y="9652"/>
                  </a:cubicBezTo>
                  <a:cubicBezTo>
                    <a:pt x="32535" y="6162"/>
                    <a:pt x="27856" y="4235"/>
                    <a:pt x="22891" y="4235"/>
                  </a:cubicBezTo>
                  <a:close/>
                  <a:moveTo>
                    <a:pt x="22891" y="3663"/>
                  </a:moveTo>
                  <a:cubicBezTo>
                    <a:pt x="28016" y="3663"/>
                    <a:pt x="32835" y="5650"/>
                    <a:pt x="36457" y="9246"/>
                  </a:cubicBezTo>
                  <a:cubicBezTo>
                    <a:pt x="40079" y="12842"/>
                    <a:pt x="42073" y="17628"/>
                    <a:pt x="42073" y="22719"/>
                  </a:cubicBezTo>
                  <a:cubicBezTo>
                    <a:pt x="42073" y="27817"/>
                    <a:pt x="40079" y="32602"/>
                    <a:pt x="36457" y="36198"/>
                  </a:cubicBezTo>
                  <a:cubicBezTo>
                    <a:pt x="32835" y="39794"/>
                    <a:pt x="28016" y="41781"/>
                    <a:pt x="22891" y="41781"/>
                  </a:cubicBezTo>
                  <a:cubicBezTo>
                    <a:pt x="17767" y="41781"/>
                    <a:pt x="12948" y="39794"/>
                    <a:pt x="9326" y="36198"/>
                  </a:cubicBezTo>
                  <a:cubicBezTo>
                    <a:pt x="5697" y="32602"/>
                    <a:pt x="3709" y="27817"/>
                    <a:pt x="3709" y="22719"/>
                  </a:cubicBezTo>
                  <a:cubicBezTo>
                    <a:pt x="3709" y="17628"/>
                    <a:pt x="5697" y="12855"/>
                    <a:pt x="9326" y="9246"/>
                  </a:cubicBezTo>
                  <a:cubicBezTo>
                    <a:pt x="12948" y="5650"/>
                    <a:pt x="17767" y="3663"/>
                    <a:pt x="22891" y="3663"/>
                  </a:cubicBezTo>
                  <a:close/>
                  <a:moveTo>
                    <a:pt x="22891" y="3391"/>
                  </a:moveTo>
                  <a:cubicBezTo>
                    <a:pt x="17687" y="3391"/>
                    <a:pt x="12802" y="5398"/>
                    <a:pt x="9126" y="9054"/>
                  </a:cubicBezTo>
                  <a:cubicBezTo>
                    <a:pt x="5444" y="12709"/>
                    <a:pt x="3423" y="17561"/>
                    <a:pt x="3423" y="22732"/>
                  </a:cubicBezTo>
                  <a:cubicBezTo>
                    <a:pt x="3423" y="27897"/>
                    <a:pt x="5451" y="32749"/>
                    <a:pt x="9126" y="36404"/>
                  </a:cubicBezTo>
                  <a:cubicBezTo>
                    <a:pt x="12802" y="40060"/>
                    <a:pt x="17687" y="42074"/>
                    <a:pt x="22891" y="42074"/>
                  </a:cubicBezTo>
                  <a:cubicBezTo>
                    <a:pt x="28089" y="42074"/>
                    <a:pt x="32974" y="40060"/>
                    <a:pt x="36656" y="36404"/>
                  </a:cubicBezTo>
                  <a:cubicBezTo>
                    <a:pt x="40339" y="32749"/>
                    <a:pt x="42359" y="27897"/>
                    <a:pt x="42359" y="22732"/>
                  </a:cubicBezTo>
                  <a:cubicBezTo>
                    <a:pt x="42359" y="17561"/>
                    <a:pt x="40332" y="12702"/>
                    <a:pt x="36656" y="9054"/>
                  </a:cubicBezTo>
                  <a:cubicBezTo>
                    <a:pt x="32974" y="5398"/>
                    <a:pt x="28089" y="3391"/>
                    <a:pt x="22891" y="3391"/>
                  </a:cubicBezTo>
                  <a:close/>
                  <a:moveTo>
                    <a:pt x="22891" y="2826"/>
                  </a:moveTo>
                  <a:cubicBezTo>
                    <a:pt x="28242" y="2826"/>
                    <a:pt x="33273" y="4893"/>
                    <a:pt x="37062" y="8655"/>
                  </a:cubicBezTo>
                  <a:cubicBezTo>
                    <a:pt x="40850" y="12410"/>
                    <a:pt x="42937" y="17415"/>
                    <a:pt x="42937" y="22732"/>
                  </a:cubicBezTo>
                  <a:cubicBezTo>
                    <a:pt x="42937" y="28049"/>
                    <a:pt x="40844" y="33041"/>
                    <a:pt x="37062" y="36796"/>
                  </a:cubicBezTo>
                  <a:cubicBezTo>
                    <a:pt x="33273" y="40552"/>
                    <a:pt x="28242" y="42632"/>
                    <a:pt x="22891" y="42632"/>
                  </a:cubicBezTo>
                  <a:cubicBezTo>
                    <a:pt x="17541" y="42632"/>
                    <a:pt x="12503" y="40558"/>
                    <a:pt x="8714" y="36796"/>
                  </a:cubicBezTo>
                  <a:cubicBezTo>
                    <a:pt x="4926" y="33041"/>
                    <a:pt x="2845" y="28043"/>
                    <a:pt x="2845" y="22732"/>
                  </a:cubicBezTo>
                  <a:cubicBezTo>
                    <a:pt x="2845" y="17422"/>
                    <a:pt x="4926" y="12423"/>
                    <a:pt x="8714" y="8655"/>
                  </a:cubicBezTo>
                  <a:cubicBezTo>
                    <a:pt x="12503" y="4899"/>
                    <a:pt x="17541" y="2826"/>
                    <a:pt x="22891" y="2826"/>
                  </a:cubicBezTo>
                  <a:close/>
                  <a:moveTo>
                    <a:pt x="22885" y="2547"/>
                  </a:moveTo>
                  <a:cubicBezTo>
                    <a:pt x="17454" y="2547"/>
                    <a:pt x="12350" y="4653"/>
                    <a:pt x="8508" y="8455"/>
                  </a:cubicBezTo>
                  <a:cubicBezTo>
                    <a:pt x="4673" y="12270"/>
                    <a:pt x="2553" y="17342"/>
                    <a:pt x="2553" y="22732"/>
                  </a:cubicBezTo>
                  <a:cubicBezTo>
                    <a:pt x="2553" y="28123"/>
                    <a:pt x="4660" y="33194"/>
                    <a:pt x="8508" y="37002"/>
                  </a:cubicBezTo>
                  <a:cubicBezTo>
                    <a:pt x="12350" y="40817"/>
                    <a:pt x="17448" y="42911"/>
                    <a:pt x="22885" y="42911"/>
                  </a:cubicBezTo>
                  <a:cubicBezTo>
                    <a:pt x="28308" y="42911"/>
                    <a:pt x="33419" y="40811"/>
                    <a:pt x="37255" y="37002"/>
                  </a:cubicBezTo>
                  <a:cubicBezTo>
                    <a:pt x="41096" y="33194"/>
                    <a:pt x="43210" y="28123"/>
                    <a:pt x="43210" y="22732"/>
                  </a:cubicBezTo>
                  <a:cubicBezTo>
                    <a:pt x="43210" y="17342"/>
                    <a:pt x="41103" y="12270"/>
                    <a:pt x="37255" y="8455"/>
                  </a:cubicBezTo>
                  <a:cubicBezTo>
                    <a:pt x="33419" y="4647"/>
                    <a:pt x="28315" y="2547"/>
                    <a:pt x="22885" y="2547"/>
                  </a:cubicBezTo>
                  <a:close/>
                  <a:moveTo>
                    <a:pt x="22885" y="1968"/>
                  </a:moveTo>
                  <a:cubicBezTo>
                    <a:pt x="28468" y="1968"/>
                    <a:pt x="33719" y="4128"/>
                    <a:pt x="37660" y="8050"/>
                  </a:cubicBezTo>
                  <a:cubicBezTo>
                    <a:pt x="41608" y="11971"/>
                    <a:pt x="43788" y="17182"/>
                    <a:pt x="43788" y="22726"/>
                  </a:cubicBezTo>
                  <a:cubicBezTo>
                    <a:pt x="43788" y="28275"/>
                    <a:pt x="41608" y="33480"/>
                    <a:pt x="37660" y="37395"/>
                  </a:cubicBezTo>
                  <a:cubicBezTo>
                    <a:pt x="33719" y="41316"/>
                    <a:pt x="28468" y="43476"/>
                    <a:pt x="22885" y="43476"/>
                  </a:cubicBezTo>
                  <a:cubicBezTo>
                    <a:pt x="17301" y="43476"/>
                    <a:pt x="12051" y="41316"/>
                    <a:pt x="8103" y="37395"/>
                  </a:cubicBezTo>
                  <a:cubicBezTo>
                    <a:pt x="4155" y="33473"/>
                    <a:pt x="1981" y="28262"/>
                    <a:pt x="1981" y="22726"/>
                  </a:cubicBezTo>
                  <a:cubicBezTo>
                    <a:pt x="1981" y="17182"/>
                    <a:pt x="4155" y="11971"/>
                    <a:pt x="8103" y="8050"/>
                  </a:cubicBezTo>
                  <a:cubicBezTo>
                    <a:pt x="12051" y="4128"/>
                    <a:pt x="17301" y="1968"/>
                    <a:pt x="22885" y="1968"/>
                  </a:cubicBezTo>
                  <a:close/>
                  <a:moveTo>
                    <a:pt x="22885" y="1702"/>
                  </a:moveTo>
                  <a:cubicBezTo>
                    <a:pt x="17222" y="1702"/>
                    <a:pt x="11918" y="3876"/>
                    <a:pt x="7910" y="7857"/>
                  </a:cubicBezTo>
                  <a:cubicBezTo>
                    <a:pt x="3909" y="11832"/>
                    <a:pt x="1702" y="17116"/>
                    <a:pt x="1702" y="22732"/>
                  </a:cubicBezTo>
                  <a:cubicBezTo>
                    <a:pt x="1702" y="28349"/>
                    <a:pt x="3909" y="33633"/>
                    <a:pt x="7910" y="37601"/>
                  </a:cubicBezTo>
                  <a:cubicBezTo>
                    <a:pt x="11904" y="41575"/>
                    <a:pt x="17235" y="43762"/>
                    <a:pt x="22891" y="43762"/>
                  </a:cubicBezTo>
                  <a:cubicBezTo>
                    <a:pt x="28548" y="43762"/>
                    <a:pt x="33865" y="41575"/>
                    <a:pt x="37873" y="37601"/>
                  </a:cubicBezTo>
                  <a:cubicBezTo>
                    <a:pt x="41874" y="33633"/>
                    <a:pt x="44074" y="28349"/>
                    <a:pt x="44074" y="22732"/>
                  </a:cubicBezTo>
                  <a:cubicBezTo>
                    <a:pt x="44067" y="17109"/>
                    <a:pt x="41867" y="11832"/>
                    <a:pt x="37859" y="7857"/>
                  </a:cubicBezTo>
                  <a:cubicBezTo>
                    <a:pt x="33865" y="3889"/>
                    <a:pt x="28541" y="1702"/>
                    <a:pt x="22885" y="1702"/>
                  </a:cubicBezTo>
                  <a:close/>
                  <a:moveTo>
                    <a:pt x="22891" y="1137"/>
                  </a:moveTo>
                  <a:cubicBezTo>
                    <a:pt x="28700" y="1137"/>
                    <a:pt x="34164" y="3384"/>
                    <a:pt x="38271" y="7458"/>
                  </a:cubicBezTo>
                  <a:cubicBezTo>
                    <a:pt x="42372" y="11539"/>
                    <a:pt x="44639" y="16963"/>
                    <a:pt x="44639" y="22732"/>
                  </a:cubicBezTo>
                  <a:cubicBezTo>
                    <a:pt x="44639" y="28495"/>
                    <a:pt x="42379" y="33925"/>
                    <a:pt x="38271" y="37999"/>
                  </a:cubicBezTo>
                  <a:cubicBezTo>
                    <a:pt x="34157" y="42080"/>
                    <a:pt x="28694" y="44320"/>
                    <a:pt x="22891" y="44320"/>
                  </a:cubicBezTo>
                  <a:cubicBezTo>
                    <a:pt x="17082" y="44320"/>
                    <a:pt x="11619" y="42080"/>
                    <a:pt x="7511" y="37999"/>
                  </a:cubicBezTo>
                  <a:cubicBezTo>
                    <a:pt x="3403" y="33925"/>
                    <a:pt x="1137" y="28495"/>
                    <a:pt x="1137" y="22732"/>
                  </a:cubicBezTo>
                  <a:cubicBezTo>
                    <a:pt x="1137" y="16963"/>
                    <a:pt x="3397" y="11539"/>
                    <a:pt x="7511" y="7458"/>
                  </a:cubicBezTo>
                  <a:cubicBezTo>
                    <a:pt x="11625" y="3384"/>
                    <a:pt x="17082" y="1137"/>
                    <a:pt x="22891" y="1137"/>
                  </a:cubicBezTo>
                  <a:close/>
                  <a:moveTo>
                    <a:pt x="22891" y="845"/>
                  </a:moveTo>
                  <a:cubicBezTo>
                    <a:pt x="17009" y="845"/>
                    <a:pt x="11472" y="3125"/>
                    <a:pt x="7312" y="7252"/>
                  </a:cubicBezTo>
                  <a:cubicBezTo>
                    <a:pt x="3151" y="11380"/>
                    <a:pt x="858" y="16883"/>
                    <a:pt x="858" y="22719"/>
                  </a:cubicBezTo>
                  <a:cubicBezTo>
                    <a:pt x="858" y="28561"/>
                    <a:pt x="3151" y="34065"/>
                    <a:pt x="7312" y="38192"/>
                  </a:cubicBezTo>
                  <a:cubicBezTo>
                    <a:pt x="11472" y="42320"/>
                    <a:pt x="17009" y="44599"/>
                    <a:pt x="22891" y="44599"/>
                  </a:cubicBezTo>
                  <a:cubicBezTo>
                    <a:pt x="28774" y="44599"/>
                    <a:pt x="34303" y="42320"/>
                    <a:pt x="38471" y="38192"/>
                  </a:cubicBezTo>
                  <a:cubicBezTo>
                    <a:pt x="42632" y="34065"/>
                    <a:pt x="44925" y="28561"/>
                    <a:pt x="44925" y="22719"/>
                  </a:cubicBezTo>
                  <a:cubicBezTo>
                    <a:pt x="44925" y="16883"/>
                    <a:pt x="42632" y="11393"/>
                    <a:pt x="38471" y="7252"/>
                  </a:cubicBezTo>
                  <a:cubicBezTo>
                    <a:pt x="34303" y="3125"/>
                    <a:pt x="28774" y="845"/>
                    <a:pt x="22891" y="845"/>
                  </a:cubicBezTo>
                  <a:close/>
                  <a:moveTo>
                    <a:pt x="22891" y="293"/>
                  </a:moveTo>
                  <a:cubicBezTo>
                    <a:pt x="28933" y="293"/>
                    <a:pt x="34603" y="2626"/>
                    <a:pt x="38876" y="6860"/>
                  </a:cubicBezTo>
                  <a:cubicBezTo>
                    <a:pt x="43143" y="11101"/>
                    <a:pt x="45496" y="16744"/>
                    <a:pt x="45496" y="22732"/>
                  </a:cubicBezTo>
                  <a:cubicBezTo>
                    <a:pt x="45496" y="28721"/>
                    <a:pt x="43143" y="34364"/>
                    <a:pt x="38876" y="38598"/>
                  </a:cubicBezTo>
                  <a:cubicBezTo>
                    <a:pt x="34603" y="42838"/>
                    <a:pt x="28933" y="45171"/>
                    <a:pt x="22891" y="45171"/>
                  </a:cubicBezTo>
                  <a:cubicBezTo>
                    <a:pt x="16850" y="45171"/>
                    <a:pt x="11173" y="42838"/>
                    <a:pt x="6906" y="38598"/>
                  </a:cubicBezTo>
                  <a:cubicBezTo>
                    <a:pt x="2632" y="34364"/>
                    <a:pt x="286" y="28721"/>
                    <a:pt x="286" y="22732"/>
                  </a:cubicBezTo>
                  <a:cubicBezTo>
                    <a:pt x="286" y="16744"/>
                    <a:pt x="2632" y="11101"/>
                    <a:pt x="6906" y="6860"/>
                  </a:cubicBezTo>
                  <a:cubicBezTo>
                    <a:pt x="11173" y="2626"/>
                    <a:pt x="16850" y="293"/>
                    <a:pt x="22891" y="293"/>
                  </a:cubicBezTo>
                  <a:close/>
                  <a:moveTo>
                    <a:pt x="22891" y="1"/>
                  </a:moveTo>
                  <a:cubicBezTo>
                    <a:pt x="16776" y="1"/>
                    <a:pt x="11027" y="2367"/>
                    <a:pt x="6707" y="6654"/>
                  </a:cubicBezTo>
                  <a:cubicBezTo>
                    <a:pt x="2387" y="10948"/>
                    <a:pt x="0" y="16657"/>
                    <a:pt x="0" y="22726"/>
                  </a:cubicBezTo>
                  <a:cubicBezTo>
                    <a:pt x="0" y="28787"/>
                    <a:pt x="2387" y="34503"/>
                    <a:pt x="6707" y="38790"/>
                  </a:cubicBezTo>
                  <a:cubicBezTo>
                    <a:pt x="11027" y="43084"/>
                    <a:pt x="16776" y="45444"/>
                    <a:pt x="22891" y="45444"/>
                  </a:cubicBezTo>
                  <a:cubicBezTo>
                    <a:pt x="29006" y="45444"/>
                    <a:pt x="34755" y="43077"/>
                    <a:pt x="39076" y="38790"/>
                  </a:cubicBezTo>
                  <a:cubicBezTo>
                    <a:pt x="43396" y="34497"/>
                    <a:pt x="45782" y="28787"/>
                    <a:pt x="45782" y="22726"/>
                  </a:cubicBezTo>
                  <a:cubicBezTo>
                    <a:pt x="45782" y="16657"/>
                    <a:pt x="43396" y="10948"/>
                    <a:pt x="39076" y="6654"/>
                  </a:cubicBezTo>
                  <a:cubicBezTo>
                    <a:pt x="34755" y="2360"/>
                    <a:pt x="29006" y="1"/>
                    <a:pt x="22891" y="1"/>
                  </a:cubicBezTo>
                  <a:close/>
                </a:path>
              </a:pathLst>
            </a:custGeom>
            <a:solidFill>
              <a:srgbClr val="E8D7AA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577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5F0"/>
              </a:buClr>
              <a:buSzPts val="3200"/>
              <a:buFont typeface="Limelight"/>
              <a:buNone/>
              <a:defRPr sz="3200">
                <a:solidFill>
                  <a:srgbClr val="FFF5F0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melight"/>
              <a:buNone/>
              <a:defRPr sz="32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○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■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○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■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●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"/>
              <a:buChar char="○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Serif"/>
              <a:buChar char="■"/>
              <a:defRPr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70" r:id="rId7"/>
    <p:sldLayoutId id="2147483671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9"/>
          <p:cNvSpPr txBox="1">
            <a:spLocks noGrp="1"/>
          </p:cNvSpPr>
          <p:nvPr>
            <p:ph type="ctrTitle"/>
          </p:nvPr>
        </p:nvSpPr>
        <p:spPr>
          <a:xfrm>
            <a:off x="2781857" y="1448485"/>
            <a:ext cx="6445167" cy="21541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Music Store </a:t>
            </a:r>
            <a:br>
              <a:rPr lang="en-IN" dirty="0"/>
            </a:br>
            <a:r>
              <a:rPr lang="en-IN" sz="5400" dirty="0"/>
              <a:t>Analysis</a:t>
            </a:r>
            <a:endParaRPr sz="5400" dirty="0"/>
          </a:p>
        </p:txBody>
      </p:sp>
      <p:grpSp>
        <p:nvGrpSpPr>
          <p:cNvPr id="932" name="Google Shape;932;p29"/>
          <p:cNvGrpSpPr/>
          <p:nvPr/>
        </p:nvGrpSpPr>
        <p:grpSpPr>
          <a:xfrm>
            <a:off x="-2332288" y="-2470128"/>
            <a:ext cx="6947258" cy="6340533"/>
            <a:chOff x="-2332288" y="-2470128"/>
            <a:chExt cx="6947258" cy="6340533"/>
          </a:xfrm>
        </p:grpSpPr>
        <p:grpSp>
          <p:nvGrpSpPr>
            <p:cNvPr id="933" name="Google Shape;933;p29"/>
            <p:cNvGrpSpPr/>
            <p:nvPr/>
          </p:nvGrpSpPr>
          <p:grpSpPr>
            <a:xfrm rot="2831479">
              <a:off x="-1839277" y="-1122141"/>
              <a:ext cx="5266821" cy="3644559"/>
              <a:chOff x="5126175" y="1135200"/>
              <a:chExt cx="2097200" cy="1451475"/>
            </a:xfrm>
          </p:grpSpPr>
          <p:sp>
            <p:nvSpPr>
              <p:cNvPr id="934" name="Google Shape;934;p29"/>
              <p:cNvSpPr/>
              <p:nvPr/>
            </p:nvSpPr>
            <p:spPr>
              <a:xfrm>
                <a:off x="5805125" y="1151800"/>
                <a:ext cx="1418250" cy="1418250"/>
              </a:xfrm>
              <a:custGeom>
                <a:avLst/>
                <a:gdLst/>
                <a:ahLst/>
                <a:cxnLst/>
                <a:rect l="l" t="t" r="r" b="b"/>
                <a:pathLst>
                  <a:path w="56730" h="56730" extrusionOk="0">
                    <a:moveTo>
                      <a:pt x="28362" y="1"/>
                    </a:moveTo>
                    <a:cubicBezTo>
                      <a:pt x="12696" y="1"/>
                      <a:pt x="1" y="12703"/>
                      <a:pt x="1" y="28368"/>
                    </a:cubicBezTo>
                    <a:cubicBezTo>
                      <a:pt x="1" y="44034"/>
                      <a:pt x="12696" y="56729"/>
                      <a:pt x="28362" y="56729"/>
                    </a:cubicBezTo>
                    <a:cubicBezTo>
                      <a:pt x="44028" y="56729"/>
                      <a:pt x="56729" y="44034"/>
                      <a:pt x="56729" y="28368"/>
                    </a:cubicBezTo>
                    <a:cubicBezTo>
                      <a:pt x="56729" y="12703"/>
                      <a:pt x="44028" y="1"/>
                      <a:pt x="28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5833050" y="1179900"/>
                <a:ext cx="1362225" cy="1362075"/>
              </a:xfrm>
              <a:custGeom>
                <a:avLst/>
                <a:gdLst/>
                <a:ahLst/>
                <a:cxnLst/>
                <a:rect l="l" t="t" r="r" b="b"/>
                <a:pathLst>
                  <a:path w="54489" h="54483" extrusionOk="0">
                    <a:moveTo>
                      <a:pt x="27245" y="0"/>
                    </a:moveTo>
                    <a:cubicBezTo>
                      <a:pt x="12197" y="0"/>
                      <a:pt x="0" y="12197"/>
                      <a:pt x="0" y="27244"/>
                    </a:cubicBezTo>
                    <a:cubicBezTo>
                      <a:pt x="0" y="42286"/>
                      <a:pt x="12197" y="54482"/>
                      <a:pt x="27245" y="54482"/>
                    </a:cubicBezTo>
                    <a:cubicBezTo>
                      <a:pt x="42292" y="54482"/>
                      <a:pt x="54489" y="42286"/>
                      <a:pt x="54489" y="27244"/>
                    </a:cubicBezTo>
                    <a:cubicBezTo>
                      <a:pt x="54489" y="12197"/>
                      <a:pt x="42292" y="0"/>
                      <a:pt x="27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6118850" y="1500875"/>
                <a:ext cx="790625" cy="720425"/>
              </a:xfrm>
              <a:custGeom>
                <a:avLst/>
                <a:gdLst/>
                <a:ahLst/>
                <a:cxnLst/>
                <a:rect l="l" t="t" r="r" b="b"/>
                <a:pathLst>
                  <a:path w="31625" h="28817" extrusionOk="0">
                    <a:moveTo>
                      <a:pt x="15809" y="1"/>
                    </a:moveTo>
                    <a:cubicBezTo>
                      <a:pt x="12122" y="1"/>
                      <a:pt x="8435" y="1408"/>
                      <a:pt x="5623" y="4223"/>
                    </a:cubicBezTo>
                    <a:cubicBezTo>
                      <a:pt x="0" y="9846"/>
                      <a:pt x="0" y="18972"/>
                      <a:pt x="5623" y="24595"/>
                    </a:cubicBezTo>
                    <a:cubicBezTo>
                      <a:pt x="8435" y="27410"/>
                      <a:pt x="12122" y="28817"/>
                      <a:pt x="15809" y="28817"/>
                    </a:cubicBezTo>
                    <a:cubicBezTo>
                      <a:pt x="19496" y="28817"/>
                      <a:pt x="23184" y="27410"/>
                      <a:pt x="25995" y="24595"/>
                    </a:cubicBezTo>
                    <a:cubicBezTo>
                      <a:pt x="31625" y="18972"/>
                      <a:pt x="31625" y="9846"/>
                      <a:pt x="25995" y="4223"/>
                    </a:cubicBezTo>
                    <a:cubicBezTo>
                      <a:pt x="23184" y="1408"/>
                      <a:pt x="19496" y="1"/>
                      <a:pt x="158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6236000" y="1582850"/>
                <a:ext cx="556325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3" h="22247" extrusionOk="0">
                    <a:moveTo>
                      <a:pt x="11127" y="0"/>
                    </a:moveTo>
                    <a:cubicBezTo>
                      <a:pt x="4985" y="0"/>
                      <a:pt x="0" y="4978"/>
                      <a:pt x="0" y="11126"/>
                    </a:cubicBezTo>
                    <a:cubicBezTo>
                      <a:pt x="0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6382725" y="1741000"/>
                <a:ext cx="262875" cy="239750"/>
              </a:xfrm>
              <a:custGeom>
                <a:avLst/>
                <a:gdLst/>
                <a:ahLst/>
                <a:cxnLst/>
                <a:rect l="l" t="t" r="r" b="b"/>
                <a:pathLst>
                  <a:path w="10515" h="9590" extrusionOk="0">
                    <a:moveTo>
                      <a:pt x="5257" y="0"/>
                    </a:moveTo>
                    <a:cubicBezTo>
                      <a:pt x="3059" y="0"/>
                      <a:pt x="1078" y="1515"/>
                      <a:pt x="578" y="3750"/>
                    </a:cubicBezTo>
                    <a:cubicBezTo>
                      <a:pt x="0" y="6336"/>
                      <a:pt x="1629" y="8895"/>
                      <a:pt x="4214" y="9473"/>
                    </a:cubicBezTo>
                    <a:cubicBezTo>
                      <a:pt x="4566" y="9552"/>
                      <a:pt x="4918" y="9590"/>
                      <a:pt x="5265" y="9590"/>
                    </a:cubicBezTo>
                    <a:cubicBezTo>
                      <a:pt x="7460" y="9590"/>
                      <a:pt x="9437" y="8071"/>
                      <a:pt x="9937" y="5837"/>
                    </a:cubicBezTo>
                    <a:cubicBezTo>
                      <a:pt x="10515" y="3258"/>
                      <a:pt x="8887" y="693"/>
                      <a:pt x="6301" y="115"/>
                    </a:cubicBezTo>
                    <a:cubicBezTo>
                      <a:pt x="5951" y="37"/>
                      <a:pt x="5601" y="0"/>
                      <a:pt x="52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29"/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951" name="Google Shape;951;p29"/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45940" y="494311"/>
            <a:ext cx="3892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Lets invite the artists who have written most rock music in our dataset.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 Write a query that returns artist name and total track count of the top 10 rock bands.</a:t>
            </a: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722481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44667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ar.name as </a:t>
            </a:r>
            <a:r>
              <a:rPr lang="en-US" dirty="0" err="1"/>
              <a:t>artist_name</a:t>
            </a:r>
            <a:r>
              <a:rPr lang="en-US" dirty="0"/>
              <a:t>, count(</a:t>
            </a:r>
            <a:r>
              <a:rPr lang="en-US" dirty="0" err="1"/>
              <a:t>track_id</a:t>
            </a:r>
            <a:r>
              <a:rPr lang="en-US" dirty="0"/>
              <a:t>) as </a:t>
            </a:r>
            <a:r>
              <a:rPr lang="en-US" dirty="0" err="1"/>
              <a:t>total_trackfrom</a:t>
            </a:r>
            <a:r>
              <a:rPr lang="en-US" dirty="0"/>
              <a:t> track t</a:t>
            </a:r>
          </a:p>
          <a:p>
            <a:pPr algn="ctr"/>
            <a:r>
              <a:rPr lang="en-US" dirty="0"/>
              <a:t>join album2 a on </a:t>
            </a:r>
            <a:r>
              <a:rPr lang="en-US" dirty="0" err="1"/>
              <a:t>t.album_id</a:t>
            </a:r>
            <a:r>
              <a:rPr lang="en-US" dirty="0"/>
              <a:t>=</a:t>
            </a:r>
            <a:r>
              <a:rPr lang="en-US" dirty="0" err="1"/>
              <a:t>a.album_id</a:t>
            </a:r>
            <a:endParaRPr lang="en-US" dirty="0"/>
          </a:p>
          <a:p>
            <a:pPr algn="ctr"/>
            <a:r>
              <a:rPr lang="en-US" dirty="0"/>
              <a:t>join artist </a:t>
            </a:r>
            <a:r>
              <a:rPr lang="en-US" dirty="0" err="1"/>
              <a:t>ar</a:t>
            </a:r>
            <a:r>
              <a:rPr lang="en-US" dirty="0"/>
              <a:t> on </a:t>
            </a:r>
            <a:r>
              <a:rPr lang="en-US" dirty="0" err="1"/>
              <a:t>a.artist_id</a:t>
            </a:r>
            <a:r>
              <a:rPr lang="en-US" dirty="0"/>
              <a:t>=</a:t>
            </a:r>
            <a:r>
              <a:rPr lang="en-US" dirty="0" err="1"/>
              <a:t>ar.artist_idwhere</a:t>
            </a:r>
            <a:r>
              <a:rPr lang="en-US" dirty="0"/>
              <a:t> </a:t>
            </a:r>
            <a:r>
              <a:rPr lang="en-US" dirty="0" err="1"/>
              <a:t>genre_id</a:t>
            </a:r>
            <a:r>
              <a:rPr lang="en-US" dirty="0"/>
              <a:t>= 1</a:t>
            </a:r>
          </a:p>
          <a:p>
            <a:pPr algn="ctr"/>
            <a:r>
              <a:rPr lang="en-US" dirty="0"/>
              <a:t>group by </a:t>
            </a:r>
            <a:r>
              <a:rPr lang="en-US" dirty="0" err="1"/>
              <a:t>artist_name</a:t>
            </a:r>
            <a:endParaRPr lang="en-US" dirty="0"/>
          </a:p>
          <a:p>
            <a:pPr algn="ctr"/>
            <a:r>
              <a:rPr lang="en-US" dirty="0"/>
              <a:t>order by </a:t>
            </a:r>
            <a:r>
              <a:rPr lang="en-US" dirty="0" err="1"/>
              <a:t>total_track</a:t>
            </a:r>
            <a:r>
              <a:rPr lang="en-US" dirty="0"/>
              <a:t> desc</a:t>
            </a:r>
          </a:p>
          <a:p>
            <a:pPr algn="ctr"/>
            <a:r>
              <a:rPr lang="en-US" dirty="0"/>
              <a:t>limit 10;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BAF857-66BB-40C9-AAC1-CAA1291FC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9" r="9847"/>
          <a:stretch/>
        </p:blipFill>
        <p:spPr>
          <a:xfrm>
            <a:off x="5150817" y="2364734"/>
            <a:ext cx="3482164" cy="15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36077" y="461951"/>
            <a:ext cx="3892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Return all the track names that have a song length longer than the average song length.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Return the name and Milliseconds for each track. 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Order by the song length with the longest songs listed first.</a:t>
            </a: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722481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44667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name as </a:t>
            </a:r>
            <a:r>
              <a:rPr lang="en-US" dirty="0" err="1"/>
              <a:t>track_name</a:t>
            </a:r>
            <a:r>
              <a:rPr lang="en-US" dirty="0"/>
              <a:t>, milliseconds</a:t>
            </a:r>
          </a:p>
          <a:p>
            <a:pPr algn="ctr"/>
            <a:r>
              <a:rPr lang="en-US" dirty="0"/>
              <a:t>from track</a:t>
            </a:r>
          </a:p>
          <a:p>
            <a:pPr algn="ctr"/>
            <a:r>
              <a:rPr lang="en-US" dirty="0"/>
              <a:t>where milliseconds &gt;</a:t>
            </a:r>
          </a:p>
          <a:p>
            <a:pPr algn="ctr"/>
            <a:r>
              <a:rPr lang="en-US" dirty="0"/>
              <a:t>(select avg(milliseconds) </a:t>
            </a:r>
          </a:p>
          <a:p>
            <a:pPr algn="ctr"/>
            <a:r>
              <a:rPr lang="en-US" dirty="0"/>
              <a:t>as avg</a:t>
            </a:r>
          </a:p>
          <a:p>
            <a:pPr algn="ctr"/>
            <a:r>
              <a:rPr lang="en-US" dirty="0"/>
              <a:t>from track)</a:t>
            </a:r>
          </a:p>
          <a:p>
            <a:pPr algn="ctr"/>
            <a:r>
              <a:rPr lang="en-US" dirty="0"/>
              <a:t>order by milliseconds desc;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03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E6E4064-4116-4E72-95DB-31AC4FD43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6" r="10209"/>
          <a:stretch/>
        </p:blipFill>
        <p:spPr>
          <a:xfrm>
            <a:off x="5115857" y="2533009"/>
            <a:ext cx="3769172" cy="1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1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1522350" y="3245113"/>
            <a:ext cx="60993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Advance</a:t>
            </a:r>
          </a:p>
        </p:txBody>
      </p:sp>
      <p:grpSp>
        <p:nvGrpSpPr>
          <p:cNvPr id="1113" name="Google Shape;1113;p39"/>
          <p:cNvGrpSpPr/>
          <p:nvPr/>
        </p:nvGrpSpPr>
        <p:grpSpPr>
          <a:xfrm>
            <a:off x="2312474" y="-200441"/>
            <a:ext cx="4275820" cy="3374541"/>
            <a:chOff x="2319617" y="-507622"/>
            <a:chExt cx="4275820" cy="3374541"/>
          </a:xfrm>
        </p:grpSpPr>
        <p:grpSp>
          <p:nvGrpSpPr>
            <p:cNvPr id="1114" name="Google Shape;1114;p39"/>
            <p:cNvGrpSpPr/>
            <p:nvPr/>
          </p:nvGrpSpPr>
          <p:grpSpPr>
            <a:xfrm rot="10800000">
              <a:off x="2947808" y="-507622"/>
              <a:ext cx="3647629" cy="3273645"/>
              <a:chOff x="4995005" y="2824575"/>
              <a:chExt cx="2120345" cy="1902950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5212075" y="2824575"/>
                <a:ext cx="1903275" cy="1902950"/>
              </a:xfrm>
              <a:custGeom>
                <a:avLst/>
                <a:gdLst/>
                <a:ahLst/>
                <a:cxnLst/>
                <a:rect l="l" t="t" r="r" b="b"/>
                <a:pathLst>
                  <a:path w="76131" h="76118" extrusionOk="0">
                    <a:moveTo>
                      <a:pt x="38059" y="36863"/>
                    </a:moveTo>
                    <a:cubicBezTo>
                      <a:pt x="38724" y="36863"/>
                      <a:pt x="39256" y="37395"/>
                      <a:pt x="39256" y="38059"/>
                    </a:cubicBezTo>
                    <a:cubicBezTo>
                      <a:pt x="39256" y="38717"/>
                      <a:pt x="38724" y="39256"/>
                      <a:pt x="38059" y="39256"/>
                    </a:cubicBezTo>
                    <a:cubicBezTo>
                      <a:pt x="37395" y="39256"/>
                      <a:pt x="36863" y="38724"/>
                      <a:pt x="36863" y="38059"/>
                    </a:cubicBezTo>
                    <a:cubicBezTo>
                      <a:pt x="36863" y="37395"/>
                      <a:pt x="37395" y="36863"/>
                      <a:pt x="38059" y="36863"/>
                    </a:cubicBezTo>
                    <a:close/>
                    <a:moveTo>
                      <a:pt x="38059" y="1"/>
                    </a:moveTo>
                    <a:cubicBezTo>
                      <a:pt x="17043" y="1"/>
                      <a:pt x="1" y="17036"/>
                      <a:pt x="1" y="38059"/>
                    </a:cubicBezTo>
                    <a:cubicBezTo>
                      <a:pt x="1" y="59076"/>
                      <a:pt x="17043" y="76118"/>
                      <a:pt x="38059" y="76118"/>
                    </a:cubicBezTo>
                    <a:cubicBezTo>
                      <a:pt x="59082" y="76118"/>
                      <a:pt x="76118" y="59076"/>
                      <a:pt x="76118" y="38059"/>
                    </a:cubicBezTo>
                    <a:cubicBezTo>
                      <a:pt x="76131" y="17036"/>
                      <a:pt x="59089" y="1"/>
                      <a:pt x="38059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6560175" y="3964150"/>
                <a:ext cx="489725" cy="427000"/>
              </a:xfrm>
              <a:custGeom>
                <a:avLst/>
                <a:gdLst/>
                <a:ahLst/>
                <a:cxnLst/>
                <a:rect l="l" t="t" r="r" b="b"/>
                <a:pathLst>
                  <a:path w="19589" h="17080" extrusionOk="0">
                    <a:moveTo>
                      <a:pt x="3051" y="0"/>
                    </a:moveTo>
                    <a:cubicBezTo>
                      <a:pt x="3051" y="133"/>
                      <a:pt x="1569" y="1197"/>
                      <a:pt x="1410" y="1462"/>
                    </a:cubicBezTo>
                    <a:cubicBezTo>
                      <a:pt x="998" y="2081"/>
                      <a:pt x="699" y="2646"/>
                      <a:pt x="200" y="3224"/>
                    </a:cubicBezTo>
                    <a:cubicBezTo>
                      <a:pt x="100" y="3343"/>
                      <a:pt x="1" y="3456"/>
                      <a:pt x="1" y="3609"/>
                    </a:cubicBezTo>
                    <a:cubicBezTo>
                      <a:pt x="1" y="3802"/>
                      <a:pt x="180" y="3955"/>
                      <a:pt x="366" y="3988"/>
                    </a:cubicBezTo>
                    <a:cubicBezTo>
                      <a:pt x="411" y="3996"/>
                      <a:pt x="456" y="3999"/>
                      <a:pt x="501" y="3999"/>
                    </a:cubicBezTo>
                    <a:cubicBezTo>
                      <a:pt x="648" y="3999"/>
                      <a:pt x="794" y="3962"/>
                      <a:pt x="931" y="3922"/>
                    </a:cubicBezTo>
                    <a:lnTo>
                      <a:pt x="931" y="3922"/>
                    </a:lnTo>
                    <a:cubicBezTo>
                      <a:pt x="699" y="4467"/>
                      <a:pt x="466" y="4998"/>
                      <a:pt x="233" y="5537"/>
                    </a:cubicBezTo>
                    <a:cubicBezTo>
                      <a:pt x="313" y="5553"/>
                      <a:pt x="391" y="5561"/>
                      <a:pt x="468" y="5561"/>
                    </a:cubicBezTo>
                    <a:cubicBezTo>
                      <a:pt x="1346" y="5561"/>
                      <a:pt x="2089" y="4570"/>
                      <a:pt x="3012" y="4533"/>
                    </a:cubicBezTo>
                    <a:cubicBezTo>
                      <a:pt x="3031" y="4532"/>
                      <a:pt x="3050" y="4531"/>
                      <a:pt x="3070" y="4531"/>
                    </a:cubicBezTo>
                    <a:cubicBezTo>
                      <a:pt x="3272" y="4531"/>
                      <a:pt x="3480" y="4597"/>
                      <a:pt x="3577" y="4772"/>
                    </a:cubicBezTo>
                    <a:cubicBezTo>
                      <a:pt x="3616" y="4865"/>
                      <a:pt x="3636" y="4965"/>
                      <a:pt x="3636" y="5065"/>
                    </a:cubicBezTo>
                    <a:cubicBezTo>
                      <a:pt x="3636" y="5829"/>
                      <a:pt x="2992" y="6514"/>
                      <a:pt x="3105" y="7278"/>
                    </a:cubicBezTo>
                    <a:cubicBezTo>
                      <a:pt x="3118" y="7411"/>
                      <a:pt x="3171" y="7564"/>
                      <a:pt x="3284" y="7637"/>
                    </a:cubicBezTo>
                    <a:cubicBezTo>
                      <a:pt x="3365" y="7691"/>
                      <a:pt x="3468" y="7706"/>
                      <a:pt x="3571" y="7706"/>
                    </a:cubicBezTo>
                    <a:cubicBezTo>
                      <a:pt x="3595" y="7706"/>
                      <a:pt x="3619" y="7705"/>
                      <a:pt x="3643" y="7704"/>
                    </a:cubicBezTo>
                    <a:cubicBezTo>
                      <a:pt x="4378" y="7658"/>
                      <a:pt x="5128" y="7280"/>
                      <a:pt x="5833" y="7280"/>
                    </a:cubicBezTo>
                    <a:cubicBezTo>
                      <a:pt x="6052" y="7280"/>
                      <a:pt x="6266" y="7316"/>
                      <a:pt x="6474" y="7411"/>
                    </a:cubicBezTo>
                    <a:cubicBezTo>
                      <a:pt x="6202" y="8441"/>
                      <a:pt x="5916" y="9465"/>
                      <a:pt x="5637" y="10495"/>
                    </a:cubicBezTo>
                    <a:cubicBezTo>
                      <a:pt x="5604" y="10635"/>
                      <a:pt x="5570" y="10794"/>
                      <a:pt x="5664" y="10901"/>
                    </a:cubicBezTo>
                    <a:cubicBezTo>
                      <a:pt x="5730" y="10980"/>
                      <a:pt x="5836" y="10994"/>
                      <a:pt x="5936" y="11000"/>
                    </a:cubicBezTo>
                    <a:cubicBezTo>
                      <a:pt x="5959" y="11001"/>
                      <a:pt x="5982" y="11002"/>
                      <a:pt x="6005" y="11002"/>
                    </a:cubicBezTo>
                    <a:cubicBezTo>
                      <a:pt x="6662" y="11002"/>
                      <a:pt x="7283" y="10588"/>
                      <a:pt x="7926" y="10588"/>
                    </a:cubicBezTo>
                    <a:cubicBezTo>
                      <a:pt x="7974" y="10588"/>
                      <a:pt x="8022" y="10590"/>
                      <a:pt x="8070" y="10595"/>
                    </a:cubicBezTo>
                    <a:cubicBezTo>
                      <a:pt x="8229" y="10615"/>
                      <a:pt x="8395" y="10668"/>
                      <a:pt x="8462" y="10814"/>
                    </a:cubicBezTo>
                    <a:cubicBezTo>
                      <a:pt x="8502" y="10914"/>
                      <a:pt x="8482" y="11027"/>
                      <a:pt x="8455" y="11133"/>
                    </a:cubicBezTo>
                    <a:cubicBezTo>
                      <a:pt x="8169" y="12217"/>
                      <a:pt x="7372" y="13207"/>
                      <a:pt x="7498" y="14317"/>
                    </a:cubicBezTo>
                    <a:cubicBezTo>
                      <a:pt x="7505" y="14410"/>
                      <a:pt x="7531" y="14516"/>
                      <a:pt x="7604" y="14576"/>
                    </a:cubicBezTo>
                    <a:cubicBezTo>
                      <a:pt x="7655" y="14612"/>
                      <a:pt x="7711" y="14625"/>
                      <a:pt x="7768" y="14625"/>
                    </a:cubicBezTo>
                    <a:cubicBezTo>
                      <a:pt x="7839" y="14625"/>
                      <a:pt x="7913" y="14605"/>
                      <a:pt x="7983" y="14583"/>
                    </a:cubicBezTo>
                    <a:lnTo>
                      <a:pt x="9598" y="14084"/>
                    </a:lnTo>
                    <a:lnTo>
                      <a:pt x="9598" y="14084"/>
                    </a:lnTo>
                    <a:cubicBezTo>
                      <a:pt x="9259" y="14722"/>
                      <a:pt x="8927" y="15374"/>
                      <a:pt x="8595" y="16012"/>
                    </a:cubicBezTo>
                    <a:cubicBezTo>
                      <a:pt x="8429" y="16337"/>
                      <a:pt x="8289" y="16809"/>
                      <a:pt x="8595" y="17009"/>
                    </a:cubicBezTo>
                    <a:cubicBezTo>
                      <a:pt x="8666" y="17059"/>
                      <a:pt x="8745" y="17080"/>
                      <a:pt x="8827" y="17080"/>
                    </a:cubicBezTo>
                    <a:cubicBezTo>
                      <a:pt x="9006" y="17080"/>
                      <a:pt x="9200" y="16983"/>
                      <a:pt x="9359" y="16882"/>
                    </a:cubicBezTo>
                    <a:cubicBezTo>
                      <a:pt x="13939" y="14118"/>
                      <a:pt x="16956" y="9385"/>
                      <a:pt x="19282" y="4566"/>
                    </a:cubicBezTo>
                    <a:cubicBezTo>
                      <a:pt x="19429" y="4247"/>
                      <a:pt x="19588" y="3922"/>
                      <a:pt x="19568" y="3576"/>
                    </a:cubicBezTo>
                    <a:cubicBezTo>
                      <a:pt x="19555" y="3230"/>
                      <a:pt x="19322" y="2865"/>
                      <a:pt x="18970" y="2832"/>
                    </a:cubicBezTo>
                    <a:cubicBezTo>
                      <a:pt x="18954" y="2830"/>
                      <a:pt x="18938" y="2830"/>
                      <a:pt x="18922" y="2830"/>
                    </a:cubicBezTo>
                    <a:cubicBezTo>
                      <a:pt x="18347" y="2830"/>
                      <a:pt x="17969" y="3686"/>
                      <a:pt x="17412" y="3686"/>
                    </a:cubicBezTo>
                    <a:cubicBezTo>
                      <a:pt x="17378" y="3686"/>
                      <a:pt x="17343" y="3682"/>
                      <a:pt x="17308" y="3676"/>
                    </a:cubicBezTo>
                    <a:cubicBezTo>
                      <a:pt x="16876" y="3583"/>
                      <a:pt x="16757" y="3018"/>
                      <a:pt x="16836" y="2586"/>
                    </a:cubicBezTo>
                    <a:cubicBezTo>
                      <a:pt x="16923" y="2154"/>
                      <a:pt x="17122" y="1715"/>
                      <a:pt x="16996" y="1290"/>
                    </a:cubicBezTo>
                    <a:lnTo>
                      <a:pt x="16996" y="1290"/>
                    </a:lnTo>
                    <a:cubicBezTo>
                      <a:pt x="15540" y="1502"/>
                      <a:pt x="14610" y="2985"/>
                      <a:pt x="13241" y="3530"/>
                    </a:cubicBezTo>
                    <a:cubicBezTo>
                      <a:pt x="13307" y="2626"/>
                      <a:pt x="13367" y="1715"/>
                      <a:pt x="13433" y="811"/>
                    </a:cubicBezTo>
                    <a:cubicBezTo>
                      <a:pt x="13396" y="803"/>
                      <a:pt x="13359" y="799"/>
                      <a:pt x="13323" y="799"/>
                    </a:cubicBezTo>
                    <a:cubicBezTo>
                      <a:pt x="13011" y="799"/>
                      <a:pt x="12744" y="1087"/>
                      <a:pt x="12536" y="1343"/>
                    </a:cubicBezTo>
                    <a:cubicBezTo>
                      <a:pt x="11991" y="1994"/>
                      <a:pt x="11380" y="2586"/>
                      <a:pt x="10708" y="3111"/>
                    </a:cubicBezTo>
                    <a:cubicBezTo>
                      <a:pt x="10589" y="3200"/>
                      <a:pt x="10449" y="3294"/>
                      <a:pt x="10302" y="3294"/>
                    </a:cubicBezTo>
                    <a:cubicBezTo>
                      <a:pt x="10285" y="3294"/>
                      <a:pt x="10267" y="3293"/>
                      <a:pt x="10250" y="3290"/>
                    </a:cubicBezTo>
                    <a:cubicBezTo>
                      <a:pt x="9951" y="3250"/>
                      <a:pt x="9877" y="2858"/>
                      <a:pt x="9864" y="2559"/>
                    </a:cubicBezTo>
                    <a:cubicBezTo>
                      <a:pt x="9858" y="2207"/>
                      <a:pt x="9851" y="1841"/>
                      <a:pt x="9844" y="1482"/>
                    </a:cubicBezTo>
                    <a:cubicBezTo>
                      <a:pt x="9844" y="1396"/>
                      <a:pt x="9844" y="1310"/>
                      <a:pt x="9791" y="1243"/>
                    </a:cubicBezTo>
                    <a:cubicBezTo>
                      <a:pt x="9741" y="1169"/>
                      <a:pt x="9666" y="1140"/>
                      <a:pt x="9582" y="1140"/>
                    </a:cubicBezTo>
                    <a:cubicBezTo>
                      <a:pt x="9456" y="1140"/>
                      <a:pt x="9311" y="1205"/>
                      <a:pt x="9200" y="1276"/>
                    </a:cubicBezTo>
                    <a:cubicBezTo>
                      <a:pt x="8522" y="1708"/>
                      <a:pt x="7890" y="2220"/>
                      <a:pt x="7325" y="2792"/>
                    </a:cubicBezTo>
                    <a:cubicBezTo>
                      <a:pt x="7213" y="2904"/>
                      <a:pt x="7047" y="3020"/>
                      <a:pt x="6910" y="3020"/>
                    </a:cubicBezTo>
                    <a:cubicBezTo>
                      <a:pt x="6853" y="3020"/>
                      <a:pt x="6801" y="3000"/>
                      <a:pt x="6760" y="2951"/>
                    </a:cubicBezTo>
                    <a:cubicBezTo>
                      <a:pt x="6694" y="2872"/>
                      <a:pt x="6700" y="2752"/>
                      <a:pt x="6707" y="2646"/>
                    </a:cubicBezTo>
                    <a:cubicBezTo>
                      <a:pt x="6787" y="1954"/>
                      <a:pt x="6800" y="1250"/>
                      <a:pt x="6774" y="552"/>
                    </a:cubicBezTo>
                    <a:cubicBezTo>
                      <a:pt x="6774" y="426"/>
                      <a:pt x="6760" y="286"/>
                      <a:pt x="6667" y="193"/>
                    </a:cubicBezTo>
                    <a:cubicBezTo>
                      <a:pt x="6614" y="142"/>
                      <a:pt x="6549" y="121"/>
                      <a:pt x="6481" y="121"/>
                    </a:cubicBezTo>
                    <a:cubicBezTo>
                      <a:pt x="6327" y="121"/>
                      <a:pt x="6151" y="225"/>
                      <a:pt x="6022" y="326"/>
                    </a:cubicBezTo>
                    <a:cubicBezTo>
                      <a:pt x="5298" y="911"/>
                      <a:pt x="4567" y="1489"/>
                      <a:pt x="3836" y="2074"/>
                    </a:cubicBezTo>
                    <a:cubicBezTo>
                      <a:pt x="3721" y="2166"/>
                      <a:pt x="3561" y="2256"/>
                      <a:pt x="3425" y="2256"/>
                    </a:cubicBezTo>
                    <a:cubicBezTo>
                      <a:pt x="3355" y="2256"/>
                      <a:pt x="3291" y="2232"/>
                      <a:pt x="3244" y="2174"/>
                    </a:cubicBezTo>
                    <a:cubicBezTo>
                      <a:pt x="3184" y="2107"/>
                      <a:pt x="3178" y="2007"/>
                      <a:pt x="3171" y="1914"/>
                    </a:cubicBezTo>
                    <a:cubicBezTo>
                      <a:pt x="3131" y="1283"/>
                      <a:pt x="3098" y="645"/>
                      <a:pt x="3051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5274725" y="3171150"/>
                <a:ext cx="489550" cy="418125"/>
              </a:xfrm>
              <a:custGeom>
                <a:avLst/>
                <a:gdLst/>
                <a:ahLst/>
                <a:cxnLst/>
                <a:rect l="l" t="t" r="r" b="b"/>
                <a:pathLst>
                  <a:path w="19582" h="16725" extrusionOk="0">
                    <a:moveTo>
                      <a:pt x="9663" y="1"/>
                    </a:moveTo>
                    <a:cubicBezTo>
                      <a:pt x="9469" y="1"/>
                      <a:pt x="9268" y="123"/>
                      <a:pt x="9100" y="242"/>
                    </a:cubicBezTo>
                    <a:cubicBezTo>
                      <a:pt x="4780" y="3386"/>
                      <a:pt x="2167" y="8357"/>
                      <a:pt x="253" y="13356"/>
                    </a:cubicBezTo>
                    <a:cubicBezTo>
                      <a:pt x="127" y="13675"/>
                      <a:pt x="1" y="14020"/>
                      <a:pt x="41" y="14359"/>
                    </a:cubicBezTo>
                    <a:cubicBezTo>
                      <a:pt x="87" y="14698"/>
                      <a:pt x="353" y="15051"/>
                      <a:pt x="699" y="15051"/>
                    </a:cubicBezTo>
                    <a:cubicBezTo>
                      <a:pt x="1328" y="15051"/>
                      <a:pt x="1629" y="14063"/>
                      <a:pt x="2224" y="14063"/>
                    </a:cubicBezTo>
                    <a:cubicBezTo>
                      <a:pt x="2245" y="14063"/>
                      <a:pt x="2266" y="14064"/>
                      <a:pt x="2287" y="14067"/>
                    </a:cubicBezTo>
                    <a:cubicBezTo>
                      <a:pt x="2726" y="14120"/>
                      <a:pt x="2899" y="14672"/>
                      <a:pt x="2852" y="15117"/>
                    </a:cubicBezTo>
                    <a:cubicBezTo>
                      <a:pt x="2812" y="15556"/>
                      <a:pt x="2646" y="16014"/>
                      <a:pt x="2799" y="16420"/>
                    </a:cubicBezTo>
                    <a:cubicBezTo>
                      <a:pt x="4241" y="16087"/>
                      <a:pt x="5039" y="14526"/>
                      <a:pt x="6355" y="13867"/>
                    </a:cubicBezTo>
                    <a:cubicBezTo>
                      <a:pt x="6368" y="14785"/>
                      <a:pt x="6381" y="15689"/>
                      <a:pt x="6388" y="16599"/>
                    </a:cubicBezTo>
                    <a:cubicBezTo>
                      <a:pt x="6415" y="16604"/>
                      <a:pt x="6441" y="16606"/>
                      <a:pt x="6467" y="16606"/>
                    </a:cubicBezTo>
                    <a:cubicBezTo>
                      <a:pt x="6789" y="16606"/>
                      <a:pt x="7048" y="16278"/>
                      <a:pt x="7239" y="16001"/>
                    </a:cubicBezTo>
                    <a:cubicBezTo>
                      <a:pt x="7717" y="15316"/>
                      <a:pt x="8282" y="14665"/>
                      <a:pt x="8907" y="14093"/>
                    </a:cubicBezTo>
                    <a:cubicBezTo>
                      <a:pt x="9030" y="13977"/>
                      <a:pt x="9171" y="13867"/>
                      <a:pt x="9332" y="13867"/>
                    </a:cubicBezTo>
                    <a:cubicBezTo>
                      <a:pt x="9336" y="13867"/>
                      <a:pt x="9341" y="13867"/>
                      <a:pt x="9346" y="13867"/>
                    </a:cubicBezTo>
                    <a:cubicBezTo>
                      <a:pt x="9652" y="13894"/>
                      <a:pt x="9758" y="14266"/>
                      <a:pt x="9791" y="14565"/>
                    </a:cubicBezTo>
                    <a:cubicBezTo>
                      <a:pt x="9831" y="14924"/>
                      <a:pt x="9864" y="15290"/>
                      <a:pt x="9904" y="15649"/>
                    </a:cubicBezTo>
                    <a:cubicBezTo>
                      <a:pt x="9911" y="15729"/>
                      <a:pt x="9931" y="15815"/>
                      <a:pt x="9984" y="15881"/>
                    </a:cubicBezTo>
                    <a:cubicBezTo>
                      <a:pt x="10030" y="15939"/>
                      <a:pt x="10093" y="15963"/>
                      <a:pt x="10164" y="15963"/>
                    </a:cubicBezTo>
                    <a:cubicBezTo>
                      <a:pt x="10295" y="15963"/>
                      <a:pt x="10450" y="15882"/>
                      <a:pt x="10562" y="15795"/>
                    </a:cubicBezTo>
                    <a:cubicBezTo>
                      <a:pt x="11200" y="15303"/>
                      <a:pt x="11785" y="14751"/>
                      <a:pt x="12297" y="14127"/>
                    </a:cubicBezTo>
                    <a:cubicBezTo>
                      <a:pt x="12404" y="14004"/>
                      <a:pt x="12566" y="13868"/>
                      <a:pt x="12708" y="13868"/>
                    </a:cubicBezTo>
                    <a:cubicBezTo>
                      <a:pt x="12758" y="13868"/>
                      <a:pt x="12806" y="13885"/>
                      <a:pt x="12849" y="13927"/>
                    </a:cubicBezTo>
                    <a:cubicBezTo>
                      <a:pt x="12922" y="14000"/>
                      <a:pt x="12922" y="14120"/>
                      <a:pt x="12922" y="14226"/>
                    </a:cubicBezTo>
                    <a:cubicBezTo>
                      <a:pt x="12908" y="14924"/>
                      <a:pt x="12948" y="15622"/>
                      <a:pt x="13028" y="16320"/>
                    </a:cubicBezTo>
                    <a:cubicBezTo>
                      <a:pt x="13048" y="16453"/>
                      <a:pt x="13074" y="16586"/>
                      <a:pt x="13174" y="16666"/>
                    </a:cubicBezTo>
                    <a:cubicBezTo>
                      <a:pt x="13225" y="16707"/>
                      <a:pt x="13282" y="16725"/>
                      <a:pt x="13341" y="16725"/>
                    </a:cubicBezTo>
                    <a:cubicBezTo>
                      <a:pt x="13499" y="16725"/>
                      <a:pt x="13675" y="16600"/>
                      <a:pt x="13806" y="16480"/>
                    </a:cubicBezTo>
                    <a:cubicBezTo>
                      <a:pt x="14484" y="15828"/>
                      <a:pt x="15155" y="15190"/>
                      <a:pt x="15839" y="14552"/>
                    </a:cubicBezTo>
                    <a:cubicBezTo>
                      <a:pt x="15952" y="14444"/>
                      <a:pt x="16118" y="14333"/>
                      <a:pt x="16259" y="14333"/>
                    </a:cubicBezTo>
                    <a:cubicBezTo>
                      <a:pt x="16318" y="14333"/>
                      <a:pt x="16373" y="14352"/>
                      <a:pt x="16418" y="14399"/>
                    </a:cubicBezTo>
                    <a:cubicBezTo>
                      <a:pt x="16478" y="14459"/>
                      <a:pt x="16497" y="14559"/>
                      <a:pt x="16511" y="14652"/>
                    </a:cubicBezTo>
                    <a:lnTo>
                      <a:pt x="16783" y="16546"/>
                    </a:lnTo>
                    <a:cubicBezTo>
                      <a:pt x="16770" y="16413"/>
                      <a:pt x="18166" y="15230"/>
                      <a:pt x="18352" y="14924"/>
                    </a:cubicBezTo>
                    <a:cubicBezTo>
                      <a:pt x="18711" y="14286"/>
                      <a:pt x="18963" y="13695"/>
                      <a:pt x="19409" y="13070"/>
                    </a:cubicBezTo>
                    <a:cubicBezTo>
                      <a:pt x="19495" y="12944"/>
                      <a:pt x="19581" y="12824"/>
                      <a:pt x="19575" y="12671"/>
                    </a:cubicBezTo>
                    <a:cubicBezTo>
                      <a:pt x="19562" y="12478"/>
                      <a:pt x="19369" y="12339"/>
                      <a:pt x="19176" y="12325"/>
                    </a:cubicBezTo>
                    <a:cubicBezTo>
                      <a:pt x="19152" y="12323"/>
                      <a:pt x="19129" y="12322"/>
                      <a:pt x="19106" y="12322"/>
                    </a:cubicBezTo>
                    <a:cubicBezTo>
                      <a:pt x="18939" y="12322"/>
                      <a:pt x="18781" y="12380"/>
                      <a:pt x="18618" y="12438"/>
                    </a:cubicBezTo>
                    <a:cubicBezTo>
                      <a:pt x="18804" y="11893"/>
                      <a:pt x="18997" y="11335"/>
                      <a:pt x="19176" y="10777"/>
                    </a:cubicBezTo>
                    <a:cubicBezTo>
                      <a:pt x="19132" y="10772"/>
                      <a:pt x="19089" y="10770"/>
                      <a:pt x="19047" y="10770"/>
                    </a:cubicBezTo>
                    <a:cubicBezTo>
                      <a:pt x="18118" y="10770"/>
                      <a:pt x="17444" y="11899"/>
                      <a:pt x="16491" y="12013"/>
                    </a:cubicBezTo>
                    <a:cubicBezTo>
                      <a:pt x="16447" y="12020"/>
                      <a:pt x="16401" y="12024"/>
                      <a:pt x="16355" y="12024"/>
                    </a:cubicBezTo>
                    <a:cubicBezTo>
                      <a:pt x="16179" y="12024"/>
                      <a:pt x="16001" y="11969"/>
                      <a:pt x="15906" y="11827"/>
                    </a:cubicBezTo>
                    <a:cubicBezTo>
                      <a:pt x="15853" y="11741"/>
                      <a:pt x="15826" y="11641"/>
                      <a:pt x="15820" y="11541"/>
                    </a:cubicBezTo>
                    <a:cubicBezTo>
                      <a:pt x="15753" y="10777"/>
                      <a:pt x="16325" y="10039"/>
                      <a:pt x="16159" y="9288"/>
                    </a:cubicBezTo>
                    <a:cubicBezTo>
                      <a:pt x="16125" y="9155"/>
                      <a:pt x="16059" y="9015"/>
                      <a:pt x="15946" y="8949"/>
                    </a:cubicBezTo>
                    <a:cubicBezTo>
                      <a:pt x="15882" y="8909"/>
                      <a:pt x="15808" y="8895"/>
                      <a:pt x="15732" y="8895"/>
                    </a:cubicBezTo>
                    <a:cubicBezTo>
                      <a:pt x="15681" y="8895"/>
                      <a:pt x="15630" y="8901"/>
                      <a:pt x="15580" y="8909"/>
                    </a:cubicBezTo>
                    <a:cubicBezTo>
                      <a:pt x="14794" y="9018"/>
                      <a:pt x="14026" y="9513"/>
                      <a:pt x="13272" y="9513"/>
                    </a:cubicBezTo>
                    <a:cubicBezTo>
                      <a:pt x="13108" y="9513"/>
                      <a:pt x="12945" y="9490"/>
                      <a:pt x="12782" y="9434"/>
                    </a:cubicBezTo>
                    <a:cubicBezTo>
                      <a:pt x="12968" y="8384"/>
                      <a:pt x="13168" y="7341"/>
                      <a:pt x="13360" y="6290"/>
                    </a:cubicBezTo>
                    <a:cubicBezTo>
                      <a:pt x="13387" y="6157"/>
                      <a:pt x="13400" y="5991"/>
                      <a:pt x="13300" y="5892"/>
                    </a:cubicBezTo>
                    <a:cubicBezTo>
                      <a:pt x="13227" y="5825"/>
                      <a:pt x="13121" y="5818"/>
                      <a:pt x="13021" y="5818"/>
                    </a:cubicBezTo>
                    <a:cubicBezTo>
                      <a:pt x="12303" y="5845"/>
                      <a:pt x="11680" y="6397"/>
                      <a:pt x="10965" y="6397"/>
                    </a:cubicBezTo>
                    <a:cubicBezTo>
                      <a:pt x="10953" y="6397"/>
                      <a:pt x="10940" y="6397"/>
                      <a:pt x="10928" y="6397"/>
                    </a:cubicBezTo>
                    <a:cubicBezTo>
                      <a:pt x="10768" y="6397"/>
                      <a:pt x="10595" y="6357"/>
                      <a:pt x="10522" y="6217"/>
                    </a:cubicBezTo>
                    <a:cubicBezTo>
                      <a:pt x="10462" y="6124"/>
                      <a:pt x="10476" y="5998"/>
                      <a:pt x="10496" y="5892"/>
                    </a:cubicBezTo>
                    <a:cubicBezTo>
                      <a:pt x="10695" y="4795"/>
                      <a:pt x="11400" y="3738"/>
                      <a:pt x="11187" y="2641"/>
                    </a:cubicBezTo>
                    <a:cubicBezTo>
                      <a:pt x="11167" y="2555"/>
                      <a:pt x="11134" y="2442"/>
                      <a:pt x="11054" y="2396"/>
                    </a:cubicBezTo>
                    <a:cubicBezTo>
                      <a:pt x="11012" y="2371"/>
                      <a:pt x="10965" y="2361"/>
                      <a:pt x="10917" y="2361"/>
                    </a:cubicBezTo>
                    <a:cubicBezTo>
                      <a:pt x="10835" y="2361"/>
                      <a:pt x="10750" y="2389"/>
                      <a:pt x="10675" y="2422"/>
                    </a:cubicBezTo>
                    <a:cubicBezTo>
                      <a:pt x="10143" y="2628"/>
                      <a:pt x="9625" y="2841"/>
                      <a:pt x="9100" y="3054"/>
                    </a:cubicBezTo>
                    <a:cubicBezTo>
                      <a:pt x="9379" y="2389"/>
                      <a:pt x="9658" y="1711"/>
                      <a:pt x="9937" y="1046"/>
                    </a:cubicBezTo>
                    <a:cubicBezTo>
                      <a:pt x="10077" y="707"/>
                      <a:pt x="10177" y="229"/>
                      <a:pt x="9858" y="49"/>
                    </a:cubicBezTo>
                    <a:cubicBezTo>
                      <a:pt x="9795" y="15"/>
                      <a:pt x="9729" y="1"/>
                      <a:pt x="9663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5688325" y="3300825"/>
                <a:ext cx="950475" cy="950475"/>
              </a:xfrm>
              <a:custGeom>
                <a:avLst/>
                <a:gdLst/>
                <a:ahLst/>
                <a:cxnLst/>
                <a:rect l="l" t="t" r="r" b="b"/>
                <a:pathLst>
                  <a:path w="38019" h="38019" extrusionOk="0">
                    <a:moveTo>
                      <a:pt x="19009" y="17128"/>
                    </a:moveTo>
                    <a:cubicBezTo>
                      <a:pt x="20046" y="17128"/>
                      <a:pt x="20890" y="17972"/>
                      <a:pt x="20890" y="19009"/>
                    </a:cubicBezTo>
                    <a:cubicBezTo>
                      <a:pt x="20897" y="20046"/>
                      <a:pt x="20046" y="20884"/>
                      <a:pt x="19009" y="20884"/>
                    </a:cubicBezTo>
                    <a:cubicBezTo>
                      <a:pt x="17972" y="20884"/>
                      <a:pt x="17135" y="20046"/>
                      <a:pt x="17135" y="19009"/>
                    </a:cubicBezTo>
                    <a:cubicBezTo>
                      <a:pt x="17135" y="17972"/>
                      <a:pt x="17972" y="17128"/>
                      <a:pt x="19009" y="17128"/>
                    </a:cubicBezTo>
                    <a:close/>
                    <a:moveTo>
                      <a:pt x="19009" y="0"/>
                    </a:moveTo>
                    <a:cubicBezTo>
                      <a:pt x="8508" y="0"/>
                      <a:pt x="0" y="8508"/>
                      <a:pt x="0" y="19009"/>
                    </a:cubicBezTo>
                    <a:cubicBezTo>
                      <a:pt x="0" y="29511"/>
                      <a:pt x="8508" y="38018"/>
                      <a:pt x="19009" y="38018"/>
                    </a:cubicBezTo>
                    <a:cubicBezTo>
                      <a:pt x="29511" y="38018"/>
                      <a:pt x="38018" y="29511"/>
                      <a:pt x="38018" y="19009"/>
                    </a:cubicBezTo>
                    <a:cubicBezTo>
                      <a:pt x="38018" y="8508"/>
                      <a:pt x="29511" y="0"/>
                      <a:pt x="1900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6048225" y="3660725"/>
                <a:ext cx="230650" cy="230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9226" extrusionOk="0">
                    <a:moveTo>
                      <a:pt x="4613" y="4155"/>
                    </a:moveTo>
                    <a:cubicBezTo>
                      <a:pt x="4866" y="4155"/>
                      <a:pt x="5072" y="4361"/>
                      <a:pt x="5072" y="4613"/>
                    </a:cubicBezTo>
                    <a:cubicBezTo>
                      <a:pt x="5072" y="4859"/>
                      <a:pt x="4872" y="5072"/>
                      <a:pt x="4613" y="5072"/>
                    </a:cubicBezTo>
                    <a:cubicBezTo>
                      <a:pt x="4367" y="5072"/>
                      <a:pt x="4155" y="4859"/>
                      <a:pt x="4155" y="4613"/>
                    </a:cubicBezTo>
                    <a:cubicBezTo>
                      <a:pt x="4155" y="4361"/>
                      <a:pt x="4367" y="4155"/>
                      <a:pt x="4613" y="4155"/>
                    </a:cubicBezTo>
                    <a:close/>
                    <a:moveTo>
                      <a:pt x="4613" y="1"/>
                    </a:moveTo>
                    <a:cubicBezTo>
                      <a:pt x="2074" y="1"/>
                      <a:pt x="1" y="2061"/>
                      <a:pt x="1" y="4613"/>
                    </a:cubicBezTo>
                    <a:cubicBezTo>
                      <a:pt x="1" y="7152"/>
                      <a:pt x="2061" y="9226"/>
                      <a:pt x="4613" y="9226"/>
                    </a:cubicBezTo>
                    <a:cubicBezTo>
                      <a:pt x="7159" y="9226"/>
                      <a:pt x="9226" y="7166"/>
                      <a:pt x="9226" y="4613"/>
                    </a:cubicBezTo>
                    <a:cubicBezTo>
                      <a:pt x="9226" y="2061"/>
                      <a:pt x="7166" y="1"/>
                      <a:pt x="4613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5665550" y="3277875"/>
                <a:ext cx="996175" cy="996200"/>
              </a:xfrm>
              <a:custGeom>
                <a:avLst/>
                <a:gdLst/>
                <a:ahLst/>
                <a:cxnLst/>
                <a:rect l="l" t="t" r="r" b="b"/>
                <a:pathLst>
                  <a:path w="39847" h="39848" extrusionOk="0">
                    <a:moveTo>
                      <a:pt x="19920" y="19475"/>
                    </a:moveTo>
                    <a:cubicBezTo>
                      <a:pt x="20173" y="19475"/>
                      <a:pt x="20372" y="19675"/>
                      <a:pt x="20372" y="19927"/>
                    </a:cubicBezTo>
                    <a:cubicBezTo>
                      <a:pt x="20372" y="20173"/>
                      <a:pt x="20173" y="20373"/>
                      <a:pt x="19920" y="20373"/>
                    </a:cubicBezTo>
                    <a:cubicBezTo>
                      <a:pt x="19674" y="20373"/>
                      <a:pt x="19475" y="20173"/>
                      <a:pt x="19475" y="19927"/>
                    </a:cubicBezTo>
                    <a:cubicBezTo>
                      <a:pt x="19475" y="19675"/>
                      <a:pt x="19674" y="19475"/>
                      <a:pt x="19920" y="19475"/>
                    </a:cubicBezTo>
                    <a:close/>
                    <a:moveTo>
                      <a:pt x="19920" y="19130"/>
                    </a:moveTo>
                    <a:cubicBezTo>
                      <a:pt x="19482" y="19130"/>
                      <a:pt x="19123" y="19489"/>
                      <a:pt x="19123" y="19927"/>
                    </a:cubicBezTo>
                    <a:cubicBezTo>
                      <a:pt x="19123" y="20366"/>
                      <a:pt x="19482" y="20725"/>
                      <a:pt x="19920" y="20725"/>
                    </a:cubicBezTo>
                    <a:cubicBezTo>
                      <a:pt x="20359" y="20725"/>
                      <a:pt x="20718" y="20366"/>
                      <a:pt x="20718" y="19927"/>
                    </a:cubicBezTo>
                    <a:cubicBezTo>
                      <a:pt x="20718" y="19489"/>
                      <a:pt x="20359" y="19130"/>
                      <a:pt x="19920" y="19130"/>
                    </a:cubicBezTo>
                    <a:close/>
                    <a:moveTo>
                      <a:pt x="19920" y="353"/>
                    </a:moveTo>
                    <a:cubicBezTo>
                      <a:pt x="25158" y="353"/>
                      <a:pt x="30063" y="2387"/>
                      <a:pt x="33765" y="6082"/>
                    </a:cubicBezTo>
                    <a:cubicBezTo>
                      <a:pt x="37461" y="9785"/>
                      <a:pt x="39494" y="14703"/>
                      <a:pt x="39494" y="19927"/>
                    </a:cubicBezTo>
                    <a:cubicBezTo>
                      <a:pt x="39494" y="25151"/>
                      <a:pt x="37461" y="30070"/>
                      <a:pt x="33765" y="33765"/>
                    </a:cubicBezTo>
                    <a:cubicBezTo>
                      <a:pt x="30063" y="37461"/>
                      <a:pt x="25144" y="39501"/>
                      <a:pt x="19920" y="39501"/>
                    </a:cubicBezTo>
                    <a:cubicBezTo>
                      <a:pt x="14696" y="39501"/>
                      <a:pt x="9778" y="37461"/>
                      <a:pt x="6082" y="33765"/>
                    </a:cubicBezTo>
                    <a:cubicBezTo>
                      <a:pt x="2380" y="30070"/>
                      <a:pt x="346" y="25151"/>
                      <a:pt x="346" y="19927"/>
                    </a:cubicBezTo>
                    <a:cubicBezTo>
                      <a:pt x="346" y="14703"/>
                      <a:pt x="2380" y="9785"/>
                      <a:pt x="6082" y="6082"/>
                    </a:cubicBezTo>
                    <a:cubicBezTo>
                      <a:pt x="9778" y="2387"/>
                      <a:pt x="14696" y="353"/>
                      <a:pt x="19920" y="353"/>
                    </a:cubicBezTo>
                    <a:close/>
                    <a:moveTo>
                      <a:pt x="19920" y="1"/>
                    </a:moveTo>
                    <a:cubicBezTo>
                      <a:pt x="14596" y="1"/>
                      <a:pt x="9591" y="2075"/>
                      <a:pt x="5829" y="5837"/>
                    </a:cubicBezTo>
                    <a:cubicBezTo>
                      <a:pt x="2068" y="9598"/>
                      <a:pt x="0" y="14603"/>
                      <a:pt x="0" y="19927"/>
                    </a:cubicBezTo>
                    <a:cubicBezTo>
                      <a:pt x="0" y="25251"/>
                      <a:pt x="2068" y="30256"/>
                      <a:pt x="5829" y="34018"/>
                    </a:cubicBezTo>
                    <a:cubicBezTo>
                      <a:pt x="9591" y="37780"/>
                      <a:pt x="14596" y="39847"/>
                      <a:pt x="19920" y="39847"/>
                    </a:cubicBezTo>
                    <a:cubicBezTo>
                      <a:pt x="25244" y="39847"/>
                      <a:pt x="30249" y="37780"/>
                      <a:pt x="34011" y="34018"/>
                    </a:cubicBezTo>
                    <a:cubicBezTo>
                      <a:pt x="37773" y="30256"/>
                      <a:pt x="39847" y="25251"/>
                      <a:pt x="39847" y="19927"/>
                    </a:cubicBezTo>
                    <a:cubicBezTo>
                      <a:pt x="39847" y="14603"/>
                      <a:pt x="37773" y="9598"/>
                      <a:pt x="34011" y="5837"/>
                    </a:cubicBezTo>
                    <a:cubicBezTo>
                      <a:pt x="30249" y="2075"/>
                      <a:pt x="25244" y="1"/>
                      <a:pt x="19920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5242325" y="2854825"/>
                <a:ext cx="1842450" cy="1842450"/>
              </a:xfrm>
              <a:custGeom>
                <a:avLst/>
                <a:gdLst/>
                <a:ahLst/>
                <a:cxnLst/>
                <a:rect l="l" t="t" r="r" b="b"/>
                <a:pathLst>
                  <a:path w="73698" h="73698" extrusionOk="0">
                    <a:moveTo>
                      <a:pt x="36849" y="35866"/>
                    </a:moveTo>
                    <a:cubicBezTo>
                      <a:pt x="37388" y="35866"/>
                      <a:pt x="37833" y="36311"/>
                      <a:pt x="37833" y="36849"/>
                    </a:cubicBezTo>
                    <a:cubicBezTo>
                      <a:pt x="37833" y="37388"/>
                      <a:pt x="37388" y="37826"/>
                      <a:pt x="36849" y="37826"/>
                    </a:cubicBezTo>
                    <a:cubicBezTo>
                      <a:pt x="36311" y="37826"/>
                      <a:pt x="35872" y="37388"/>
                      <a:pt x="35872" y="36849"/>
                    </a:cubicBezTo>
                    <a:cubicBezTo>
                      <a:pt x="35872" y="36311"/>
                      <a:pt x="36311" y="35866"/>
                      <a:pt x="36849" y="35866"/>
                    </a:cubicBezTo>
                    <a:close/>
                    <a:moveTo>
                      <a:pt x="36849" y="35520"/>
                    </a:moveTo>
                    <a:cubicBezTo>
                      <a:pt x="36118" y="35520"/>
                      <a:pt x="35520" y="36118"/>
                      <a:pt x="35520" y="36849"/>
                    </a:cubicBezTo>
                    <a:cubicBezTo>
                      <a:pt x="35520" y="37580"/>
                      <a:pt x="36118" y="38179"/>
                      <a:pt x="36849" y="38179"/>
                    </a:cubicBezTo>
                    <a:cubicBezTo>
                      <a:pt x="37587" y="38179"/>
                      <a:pt x="38179" y="37580"/>
                      <a:pt x="38179" y="36849"/>
                    </a:cubicBezTo>
                    <a:cubicBezTo>
                      <a:pt x="38179" y="36118"/>
                      <a:pt x="37580" y="35520"/>
                      <a:pt x="36849" y="35520"/>
                    </a:cubicBezTo>
                    <a:close/>
                    <a:moveTo>
                      <a:pt x="36849" y="353"/>
                    </a:moveTo>
                    <a:cubicBezTo>
                      <a:pt x="41774" y="353"/>
                      <a:pt x="46560" y="1317"/>
                      <a:pt x="51060" y="3218"/>
                    </a:cubicBezTo>
                    <a:cubicBezTo>
                      <a:pt x="55400" y="5052"/>
                      <a:pt x="59308" y="7684"/>
                      <a:pt x="62658" y="11034"/>
                    </a:cubicBezTo>
                    <a:cubicBezTo>
                      <a:pt x="66001" y="14384"/>
                      <a:pt x="68640" y="18285"/>
                      <a:pt x="70474" y="22632"/>
                    </a:cubicBezTo>
                    <a:cubicBezTo>
                      <a:pt x="72375" y="27139"/>
                      <a:pt x="73339" y="31911"/>
                      <a:pt x="73339" y="36843"/>
                    </a:cubicBezTo>
                    <a:cubicBezTo>
                      <a:pt x="73339" y="41768"/>
                      <a:pt x="72375" y="46547"/>
                      <a:pt x="70474" y="51046"/>
                    </a:cubicBezTo>
                    <a:cubicBezTo>
                      <a:pt x="68640" y="55393"/>
                      <a:pt x="66001" y="59295"/>
                      <a:pt x="62658" y="62645"/>
                    </a:cubicBezTo>
                    <a:cubicBezTo>
                      <a:pt x="59308" y="65994"/>
                      <a:pt x="55400" y="68627"/>
                      <a:pt x="51060" y="70461"/>
                    </a:cubicBezTo>
                    <a:cubicBezTo>
                      <a:pt x="46553" y="72369"/>
                      <a:pt x="41774" y="73326"/>
                      <a:pt x="36849" y="73326"/>
                    </a:cubicBezTo>
                    <a:cubicBezTo>
                      <a:pt x="31924" y="73326"/>
                      <a:pt x="27145" y="72369"/>
                      <a:pt x="22645" y="70461"/>
                    </a:cubicBezTo>
                    <a:cubicBezTo>
                      <a:pt x="18299" y="68627"/>
                      <a:pt x="14390" y="65994"/>
                      <a:pt x="11047" y="62645"/>
                    </a:cubicBezTo>
                    <a:cubicBezTo>
                      <a:pt x="7697" y="59295"/>
                      <a:pt x="5065" y="55393"/>
                      <a:pt x="3224" y="51046"/>
                    </a:cubicBezTo>
                    <a:cubicBezTo>
                      <a:pt x="1323" y="46540"/>
                      <a:pt x="359" y="41768"/>
                      <a:pt x="359" y="36836"/>
                    </a:cubicBezTo>
                    <a:cubicBezTo>
                      <a:pt x="359" y="31911"/>
                      <a:pt x="1323" y="27132"/>
                      <a:pt x="3224" y="22632"/>
                    </a:cubicBezTo>
                    <a:cubicBezTo>
                      <a:pt x="5065" y="18285"/>
                      <a:pt x="7697" y="14384"/>
                      <a:pt x="11047" y="11034"/>
                    </a:cubicBezTo>
                    <a:cubicBezTo>
                      <a:pt x="14390" y="7684"/>
                      <a:pt x="18299" y="5052"/>
                      <a:pt x="22645" y="3218"/>
                    </a:cubicBezTo>
                    <a:cubicBezTo>
                      <a:pt x="27145" y="1310"/>
                      <a:pt x="31924" y="353"/>
                      <a:pt x="36849" y="353"/>
                    </a:cubicBezTo>
                    <a:close/>
                    <a:moveTo>
                      <a:pt x="36849" y="1"/>
                    </a:moveTo>
                    <a:cubicBezTo>
                      <a:pt x="31884" y="1"/>
                      <a:pt x="27052" y="984"/>
                      <a:pt x="22513" y="2899"/>
                    </a:cubicBezTo>
                    <a:cubicBezTo>
                      <a:pt x="18126" y="4753"/>
                      <a:pt x="14178" y="7412"/>
                      <a:pt x="10795" y="10795"/>
                    </a:cubicBezTo>
                    <a:cubicBezTo>
                      <a:pt x="7412" y="14184"/>
                      <a:pt x="4753" y="18119"/>
                      <a:pt x="2905" y="22506"/>
                    </a:cubicBezTo>
                    <a:cubicBezTo>
                      <a:pt x="978" y="27052"/>
                      <a:pt x="1" y="31878"/>
                      <a:pt x="1" y="36849"/>
                    </a:cubicBezTo>
                    <a:cubicBezTo>
                      <a:pt x="1" y="41814"/>
                      <a:pt x="984" y="46640"/>
                      <a:pt x="2905" y="51186"/>
                    </a:cubicBezTo>
                    <a:cubicBezTo>
                      <a:pt x="4753" y="55573"/>
                      <a:pt x="7412" y="59521"/>
                      <a:pt x="10795" y="62904"/>
                    </a:cubicBezTo>
                    <a:cubicBezTo>
                      <a:pt x="14184" y="66280"/>
                      <a:pt x="18126" y="68939"/>
                      <a:pt x="22513" y="70793"/>
                    </a:cubicBezTo>
                    <a:cubicBezTo>
                      <a:pt x="27052" y="72721"/>
                      <a:pt x="31871" y="73698"/>
                      <a:pt x="36849" y="73698"/>
                    </a:cubicBezTo>
                    <a:cubicBezTo>
                      <a:pt x="41828" y="73698"/>
                      <a:pt x="46653" y="72714"/>
                      <a:pt x="51193" y="70793"/>
                    </a:cubicBezTo>
                    <a:cubicBezTo>
                      <a:pt x="55579" y="68939"/>
                      <a:pt x="59521" y="66280"/>
                      <a:pt x="62904" y="62904"/>
                    </a:cubicBezTo>
                    <a:cubicBezTo>
                      <a:pt x="66287" y="59514"/>
                      <a:pt x="68946" y="55573"/>
                      <a:pt x="70800" y="51186"/>
                    </a:cubicBezTo>
                    <a:cubicBezTo>
                      <a:pt x="72728" y="46646"/>
                      <a:pt x="73698" y="41814"/>
                      <a:pt x="73698" y="36849"/>
                    </a:cubicBezTo>
                    <a:cubicBezTo>
                      <a:pt x="73698" y="31878"/>
                      <a:pt x="72714" y="27052"/>
                      <a:pt x="70800" y="22506"/>
                    </a:cubicBezTo>
                    <a:cubicBezTo>
                      <a:pt x="68946" y="18119"/>
                      <a:pt x="66287" y="14178"/>
                      <a:pt x="62904" y="10795"/>
                    </a:cubicBezTo>
                    <a:cubicBezTo>
                      <a:pt x="59514" y="7412"/>
                      <a:pt x="55579" y="4753"/>
                      <a:pt x="51193" y="2899"/>
                    </a:cubicBezTo>
                    <a:cubicBezTo>
                      <a:pt x="46646" y="971"/>
                      <a:pt x="41821" y="1"/>
                      <a:pt x="36849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5277550" y="2889900"/>
                <a:ext cx="1772175" cy="1772150"/>
              </a:xfrm>
              <a:custGeom>
                <a:avLst/>
                <a:gdLst/>
                <a:ahLst/>
                <a:cxnLst/>
                <a:rect l="l" t="t" r="r" b="b"/>
                <a:pathLst>
                  <a:path w="70887" h="70886" extrusionOk="0">
                    <a:moveTo>
                      <a:pt x="35440" y="34516"/>
                    </a:moveTo>
                    <a:cubicBezTo>
                      <a:pt x="35959" y="34516"/>
                      <a:pt x="36371" y="34928"/>
                      <a:pt x="36371" y="35446"/>
                    </a:cubicBezTo>
                    <a:cubicBezTo>
                      <a:pt x="36371" y="35958"/>
                      <a:pt x="35959" y="36377"/>
                      <a:pt x="35440" y="36377"/>
                    </a:cubicBezTo>
                    <a:cubicBezTo>
                      <a:pt x="34928" y="36377"/>
                      <a:pt x="34510" y="35958"/>
                      <a:pt x="34510" y="35446"/>
                    </a:cubicBezTo>
                    <a:cubicBezTo>
                      <a:pt x="34510" y="34928"/>
                      <a:pt x="34928" y="34516"/>
                      <a:pt x="35440" y="34516"/>
                    </a:cubicBezTo>
                    <a:close/>
                    <a:moveTo>
                      <a:pt x="35440" y="34163"/>
                    </a:moveTo>
                    <a:cubicBezTo>
                      <a:pt x="34736" y="34163"/>
                      <a:pt x="34164" y="34742"/>
                      <a:pt x="34164" y="35446"/>
                    </a:cubicBezTo>
                    <a:cubicBezTo>
                      <a:pt x="34164" y="36151"/>
                      <a:pt x="34736" y="36722"/>
                      <a:pt x="35440" y="36722"/>
                    </a:cubicBezTo>
                    <a:cubicBezTo>
                      <a:pt x="36158" y="36722"/>
                      <a:pt x="36723" y="36151"/>
                      <a:pt x="36723" y="35446"/>
                    </a:cubicBezTo>
                    <a:cubicBezTo>
                      <a:pt x="36723" y="34742"/>
                      <a:pt x="36145" y="34163"/>
                      <a:pt x="35440" y="34163"/>
                    </a:cubicBezTo>
                    <a:close/>
                    <a:moveTo>
                      <a:pt x="35440" y="339"/>
                    </a:moveTo>
                    <a:cubicBezTo>
                      <a:pt x="40186" y="339"/>
                      <a:pt x="44779" y="1276"/>
                      <a:pt x="49099" y="3097"/>
                    </a:cubicBezTo>
                    <a:cubicBezTo>
                      <a:pt x="53280" y="4859"/>
                      <a:pt x="57035" y="7398"/>
                      <a:pt x="60259" y="10621"/>
                    </a:cubicBezTo>
                    <a:cubicBezTo>
                      <a:pt x="63482" y="13845"/>
                      <a:pt x="66008" y="17600"/>
                      <a:pt x="67776" y="21774"/>
                    </a:cubicBezTo>
                    <a:cubicBezTo>
                      <a:pt x="69604" y="26095"/>
                      <a:pt x="70534" y="30701"/>
                      <a:pt x="70534" y="35433"/>
                    </a:cubicBezTo>
                    <a:cubicBezTo>
                      <a:pt x="70534" y="40172"/>
                      <a:pt x="69604" y="44765"/>
                      <a:pt x="67776" y="49098"/>
                    </a:cubicBezTo>
                    <a:cubicBezTo>
                      <a:pt x="66015" y="53272"/>
                      <a:pt x="63482" y="57028"/>
                      <a:pt x="60259" y="60251"/>
                    </a:cubicBezTo>
                    <a:cubicBezTo>
                      <a:pt x="57035" y="63475"/>
                      <a:pt x="53280" y="66001"/>
                      <a:pt x="49099" y="67769"/>
                    </a:cubicBezTo>
                    <a:cubicBezTo>
                      <a:pt x="44779" y="69596"/>
                      <a:pt x="40179" y="70527"/>
                      <a:pt x="35440" y="70527"/>
                    </a:cubicBezTo>
                    <a:cubicBezTo>
                      <a:pt x="30708" y="70527"/>
                      <a:pt x="26108" y="69596"/>
                      <a:pt x="21782" y="67769"/>
                    </a:cubicBezTo>
                    <a:cubicBezTo>
                      <a:pt x="17601" y="66014"/>
                      <a:pt x="13845" y="63475"/>
                      <a:pt x="10622" y="60251"/>
                    </a:cubicBezTo>
                    <a:cubicBezTo>
                      <a:pt x="7398" y="57028"/>
                      <a:pt x="4873" y="53272"/>
                      <a:pt x="3105" y="49098"/>
                    </a:cubicBezTo>
                    <a:cubicBezTo>
                      <a:pt x="1277" y="44778"/>
                      <a:pt x="346" y="40172"/>
                      <a:pt x="346" y="35440"/>
                    </a:cubicBezTo>
                    <a:cubicBezTo>
                      <a:pt x="346" y="30701"/>
                      <a:pt x="1277" y="26108"/>
                      <a:pt x="3105" y="21781"/>
                    </a:cubicBezTo>
                    <a:cubicBezTo>
                      <a:pt x="4866" y="17600"/>
                      <a:pt x="7398" y="13845"/>
                      <a:pt x="10622" y="10621"/>
                    </a:cubicBezTo>
                    <a:cubicBezTo>
                      <a:pt x="13845" y="7398"/>
                      <a:pt x="17601" y="4872"/>
                      <a:pt x="21782" y="3104"/>
                    </a:cubicBezTo>
                    <a:cubicBezTo>
                      <a:pt x="26102" y="1276"/>
                      <a:pt x="30708" y="339"/>
                      <a:pt x="35440" y="339"/>
                    </a:cubicBezTo>
                    <a:close/>
                    <a:moveTo>
                      <a:pt x="35440" y="0"/>
                    </a:moveTo>
                    <a:cubicBezTo>
                      <a:pt x="30655" y="0"/>
                      <a:pt x="26009" y="944"/>
                      <a:pt x="21642" y="2785"/>
                    </a:cubicBezTo>
                    <a:cubicBezTo>
                      <a:pt x="17421" y="4573"/>
                      <a:pt x="13626" y="7125"/>
                      <a:pt x="10376" y="10382"/>
                    </a:cubicBezTo>
                    <a:cubicBezTo>
                      <a:pt x="7126" y="13639"/>
                      <a:pt x="4567" y="17427"/>
                      <a:pt x="2779" y="21648"/>
                    </a:cubicBezTo>
                    <a:cubicBezTo>
                      <a:pt x="938" y="26015"/>
                      <a:pt x="1" y="30661"/>
                      <a:pt x="1" y="35446"/>
                    </a:cubicBezTo>
                    <a:cubicBezTo>
                      <a:pt x="1" y="40232"/>
                      <a:pt x="938" y="44878"/>
                      <a:pt x="2779" y="49245"/>
                    </a:cubicBezTo>
                    <a:cubicBezTo>
                      <a:pt x="4567" y="53465"/>
                      <a:pt x="7119" y="57260"/>
                      <a:pt x="10376" y="60511"/>
                    </a:cubicBezTo>
                    <a:cubicBezTo>
                      <a:pt x="13633" y="63761"/>
                      <a:pt x="17421" y="66320"/>
                      <a:pt x="21642" y="68101"/>
                    </a:cubicBezTo>
                    <a:cubicBezTo>
                      <a:pt x="26009" y="69949"/>
                      <a:pt x="30655" y="70886"/>
                      <a:pt x="35440" y="70886"/>
                    </a:cubicBezTo>
                    <a:cubicBezTo>
                      <a:pt x="40226" y="70886"/>
                      <a:pt x="44872" y="69955"/>
                      <a:pt x="49239" y="68101"/>
                    </a:cubicBezTo>
                    <a:cubicBezTo>
                      <a:pt x="53459" y="66320"/>
                      <a:pt x="57261" y="63767"/>
                      <a:pt x="60505" y="60511"/>
                    </a:cubicBezTo>
                    <a:cubicBezTo>
                      <a:pt x="63755" y="57254"/>
                      <a:pt x="66314" y="53465"/>
                      <a:pt x="68102" y="49245"/>
                    </a:cubicBezTo>
                    <a:cubicBezTo>
                      <a:pt x="69943" y="44878"/>
                      <a:pt x="70886" y="40232"/>
                      <a:pt x="70886" y="35446"/>
                    </a:cubicBezTo>
                    <a:cubicBezTo>
                      <a:pt x="70886" y="30661"/>
                      <a:pt x="69943" y="26015"/>
                      <a:pt x="68102" y="21648"/>
                    </a:cubicBezTo>
                    <a:cubicBezTo>
                      <a:pt x="66314" y="17427"/>
                      <a:pt x="63761" y="13626"/>
                      <a:pt x="60505" y="10382"/>
                    </a:cubicBezTo>
                    <a:cubicBezTo>
                      <a:pt x="57248" y="7132"/>
                      <a:pt x="53459" y="4573"/>
                      <a:pt x="49239" y="2785"/>
                    </a:cubicBezTo>
                    <a:cubicBezTo>
                      <a:pt x="44872" y="944"/>
                      <a:pt x="40226" y="0"/>
                      <a:pt x="35440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6434225" y="3514675"/>
                <a:ext cx="98225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2618" extrusionOk="0">
                    <a:moveTo>
                      <a:pt x="69" y="0"/>
                    </a:moveTo>
                    <a:cubicBezTo>
                      <a:pt x="51" y="0"/>
                      <a:pt x="32" y="10"/>
                      <a:pt x="20" y="33"/>
                    </a:cubicBezTo>
                    <a:cubicBezTo>
                      <a:pt x="1" y="53"/>
                      <a:pt x="1" y="93"/>
                      <a:pt x="20" y="120"/>
                    </a:cubicBezTo>
                    <a:cubicBezTo>
                      <a:pt x="433" y="499"/>
                      <a:pt x="798" y="931"/>
                      <a:pt x="1130" y="1383"/>
                    </a:cubicBezTo>
                    <a:cubicBezTo>
                      <a:pt x="1469" y="1821"/>
                      <a:pt x="1769" y="2293"/>
                      <a:pt x="2041" y="2785"/>
                    </a:cubicBezTo>
                    <a:cubicBezTo>
                      <a:pt x="2599" y="3756"/>
                      <a:pt x="3011" y="4806"/>
                      <a:pt x="3291" y="5882"/>
                    </a:cubicBezTo>
                    <a:cubicBezTo>
                      <a:pt x="3570" y="6966"/>
                      <a:pt x="3676" y="8089"/>
                      <a:pt x="3669" y="9206"/>
                    </a:cubicBezTo>
                    <a:cubicBezTo>
                      <a:pt x="3650" y="10322"/>
                      <a:pt x="3497" y="11439"/>
                      <a:pt x="3237" y="12536"/>
                    </a:cubicBezTo>
                    <a:cubicBezTo>
                      <a:pt x="3231" y="12576"/>
                      <a:pt x="3251" y="12609"/>
                      <a:pt x="3284" y="12615"/>
                    </a:cubicBezTo>
                    <a:cubicBezTo>
                      <a:pt x="3289" y="12617"/>
                      <a:pt x="3295" y="12617"/>
                      <a:pt x="3300" y="12617"/>
                    </a:cubicBezTo>
                    <a:cubicBezTo>
                      <a:pt x="3328" y="12617"/>
                      <a:pt x="3352" y="12603"/>
                      <a:pt x="3357" y="12576"/>
                    </a:cubicBezTo>
                    <a:cubicBezTo>
                      <a:pt x="3669" y="11479"/>
                      <a:pt x="3869" y="10349"/>
                      <a:pt x="3915" y="9206"/>
                    </a:cubicBezTo>
                    <a:cubicBezTo>
                      <a:pt x="3929" y="8927"/>
                      <a:pt x="3922" y="8634"/>
                      <a:pt x="3922" y="8355"/>
                    </a:cubicBezTo>
                    <a:cubicBezTo>
                      <a:pt x="3902" y="8069"/>
                      <a:pt x="3895" y="7777"/>
                      <a:pt x="3862" y="7498"/>
                    </a:cubicBezTo>
                    <a:cubicBezTo>
                      <a:pt x="3816" y="6933"/>
                      <a:pt x="3716" y="6368"/>
                      <a:pt x="3570" y="5809"/>
                    </a:cubicBezTo>
                    <a:cubicBezTo>
                      <a:pt x="3297" y="4699"/>
                      <a:pt x="2852" y="3636"/>
                      <a:pt x="2274" y="2646"/>
                    </a:cubicBezTo>
                    <a:cubicBezTo>
                      <a:pt x="1689" y="1662"/>
                      <a:pt x="978" y="751"/>
                      <a:pt x="107" y="14"/>
                    </a:cubicBezTo>
                    <a:cubicBezTo>
                      <a:pt x="96" y="5"/>
                      <a:pt x="83" y="0"/>
                      <a:pt x="69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6477425" y="3524275"/>
                <a:ext cx="8510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860" extrusionOk="0">
                    <a:moveTo>
                      <a:pt x="65" y="0"/>
                    </a:moveTo>
                    <a:cubicBezTo>
                      <a:pt x="50" y="0"/>
                      <a:pt x="37" y="5"/>
                      <a:pt x="27" y="15"/>
                    </a:cubicBezTo>
                    <a:cubicBezTo>
                      <a:pt x="1" y="35"/>
                      <a:pt x="1" y="75"/>
                      <a:pt x="27" y="101"/>
                    </a:cubicBezTo>
                    <a:cubicBezTo>
                      <a:pt x="705" y="779"/>
                      <a:pt x="1277" y="1564"/>
                      <a:pt x="1742" y="2401"/>
                    </a:cubicBezTo>
                    <a:cubicBezTo>
                      <a:pt x="2221" y="3232"/>
                      <a:pt x="2586" y="4129"/>
                      <a:pt x="2806" y="5060"/>
                    </a:cubicBezTo>
                    <a:cubicBezTo>
                      <a:pt x="3031" y="5990"/>
                      <a:pt x="3164" y="6947"/>
                      <a:pt x="3131" y="7911"/>
                    </a:cubicBezTo>
                    <a:cubicBezTo>
                      <a:pt x="3158" y="8390"/>
                      <a:pt x="3065" y="8868"/>
                      <a:pt x="3031" y="9347"/>
                    </a:cubicBezTo>
                    <a:lnTo>
                      <a:pt x="3018" y="9533"/>
                    </a:lnTo>
                    <a:lnTo>
                      <a:pt x="2985" y="9706"/>
                    </a:lnTo>
                    <a:lnTo>
                      <a:pt x="2918" y="10058"/>
                    </a:lnTo>
                    <a:lnTo>
                      <a:pt x="2786" y="10776"/>
                    </a:lnTo>
                    <a:lnTo>
                      <a:pt x="2786" y="10782"/>
                    </a:lnTo>
                    <a:cubicBezTo>
                      <a:pt x="2786" y="10816"/>
                      <a:pt x="2799" y="10849"/>
                      <a:pt x="2832" y="10856"/>
                    </a:cubicBezTo>
                    <a:cubicBezTo>
                      <a:pt x="2839" y="10858"/>
                      <a:pt x="2846" y="10860"/>
                      <a:pt x="2853" y="10860"/>
                    </a:cubicBezTo>
                    <a:cubicBezTo>
                      <a:pt x="2878" y="10860"/>
                      <a:pt x="2900" y="10842"/>
                      <a:pt x="2905" y="10816"/>
                    </a:cubicBezTo>
                    <a:lnTo>
                      <a:pt x="3085" y="10105"/>
                    </a:lnTo>
                    <a:lnTo>
                      <a:pt x="3164" y="9746"/>
                    </a:lnTo>
                    <a:lnTo>
                      <a:pt x="3204" y="9573"/>
                    </a:lnTo>
                    <a:lnTo>
                      <a:pt x="3231" y="9387"/>
                    </a:lnTo>
                    <a:lnTo>
                      <a:pt x="3331" y="8656"/>
                    </a:lnTo>
                    <a:cubicBezTo>
                      <a:pt x="3370" y="8416"/>
                      <a:pt x="3370" y="8177"/>
                      <a:pt x="3384" y="7924"/>
                    </a:cubicBezTo>
                    <a:cubicBezTo>
                      <a:pt x="3390" y="7679"/>
                      <a:pt x="3404" y="7439"/>
                      <a:pt x="3397" y="7187"/>
                    </a:cubicBezTo>
                    <a:lnTo>
                      <a:pt x="3337" y="6456"/>
                    </a:lnTo>
                    <a:cubicBezTo>
                      <a:pt x="3331" y="6210"/>
                      <a:pt x="3284" y="5964"/>
                      <a:pt x="3238" y="5724"/>
                    </a:cubicBezTo>
                    <a:cubicBezTo>
                      <a:pt x="3191" y="5485"/>
                      <a:pt x="3164" y="5233"/>
                      <a:pt x="3091" y="5000"/>
                    </a:cubicBezTo>
                    <a:cubicBezTo>
                      <a:pt x="2865" y="4036"/>
                      <a:pt x="2467" y="3126"/>
                      <a:pt x="1975" y="2275"/>
                    </a:cubicBezTo>
                    <a:cubicBezTo>
                      <a:pt x="1470" y="1437"/>
                      <a:pt x="865" y="660"/>
                      <a:pt x="107" y="15"/>
                    </a:cubicBezTo>
                    <a:cubicBezTo>
                      <a:pt x="94" y="5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5793500" y="3696925"/>
                <a:ext cx="92750" cy="318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2724" extrusionOk="0">
                    <a:moveTo>
                      <a:pt x="854" y="0"/>
                    </a:moveTo>
                    <a:cubicBezTo>
                      <a:pt x="834" y="0"/>
                      <a:pt x="814" y="16"/>
                      <a:pt x="805" y="35"/>
                    </a:cubicBezTo>
                    <a:cubicBezTo>
                      <a:pt x="366" y="1085"/>
                      <a:pt x="147" y="2228"/>
                      <a:pt x="67" y="3365"/>
                    </a:cubicBezTo>
                    <a:cubicBezTo>
                      <a:pt x="0" y="4501"/>
                      <a:pt x="80" y="5658"/>
                      <a:pt x="346" y="6768"/>
                    </a:cubicBezTo>
                    <a:cubicBezTo>
                      <a:pt x="472" y="7326"/>
                      <a:pt x="645" y="7878"/>
                      <a:pt x="851" y="8409"/>
                    </a:cubicBezTo>
                    <a:cubicBezTo>
                      <a:pt x="951" y="8675"/>
                      <a:pt x="1070" y="8941"/>
                      <a:pt x="1183" y="9194"/>
                    </a:cubicBezTo>
                    <a:cubicBezTo>
                      <a:pt x="1310" y="9453"/>
                      <a:pt x="1436" y="9712"/>
                      <a:pt x="1576" y="9958"/>
                    </a:cubicBezTo>
                    <a:cubicBezTo>
                      <a:pt x="2134" y="10955"/>
                      <a:pt x="2825" y="11879"/>
                      <a:pt x="3596" y="12703"/>
                    </a:cubicBezTo>
                    <a:cubicBezTo>
                      <a:pt x="3609" y="12716"/>
                      <a:pt x="3626" y="12723"/>
                      <a:pt x="3643" y="12723"/>
                    </a:cubicBezTo>
                    <a:cubicBezTo>
                      <a:pt x="3659" y="12723"/>
                      <a:pt x="3676" y="12716"/>
                      <a:pt x="3689" y="12703"/>
                    </a:cubicBezTo>
                    <a:cubicBezTo>
                      <a:pt x="3709" y="12677"/>
                      <a:pt x="3709" y="12643"/>
                      <a:pt x="3696" y="12617"/>
                    </a:cubicBezTo>
                    <a:cubicBezTo>
                      <a:pt x="2965" y="11766"/>
                      <a:pt x="2327" y="10822"/>
                      <a:pt x="1802" y="9845"/>
                    </a:cubicBezTo>
                    <a:cubicBezTo>
                      <a:pt x="1283" y="8848"/>
                      <a:pt x="871" y="7798"/>
                      <a:pt x="638" y="6715"/>
                    </a:cubicBezTo>
                    <a:cubicBezTo>
                      <a:pt x="386" y="5625"/>
                      <a:pt x="286" y="4501"/>
                      <a:pt x="339" y="3378"/>
                    </a:cubicBezTo>
                    <a:cubicBezTo>
                      <a:pt x="366" y="2826"/>
                      <a:pt x="412" y="2268"/>
                      <a:pt x="512" y="1710"/>
                    </a:cubicBezTo>
                    <a:cubicBezTo>
                      <a:pt x="612" y="1165"/>
                      <a:pt x="738" y="606"/>
                      <a:pt x="918" y="81"/>
                    </a:cubicBezTo>
                    <a:cubicBezTo>
                      <a:pt x="931" y="48"/>
                      <a:pt x="911" y="15"/>
                      <a:pt x="878" y="8"/>
                    </a:cubicBezTo>
                    <a:cubicBezTo>
                      <a:pt x="870" y="2"/>
                      <a:pt x="862" y="0"/>
                      <a:pt x="854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5762100" y="3725250"/>
                <a:ext cx="79950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0948" extrusionOk="0">
                    <a:moveTo>
                      <a:pt x="729" y="1"/>
                    </a:moveTo>
                    <a:cubicBezTo>
                      <a:pt x="710" y="1"/>
                      <a:pt x="696" y="15"/>
                      <a:pt x="691" y="32"/>
                    </a:cubicBezTo>
                    <a:cubicBezTo>
                      <a:pt x="306" y="936"/>
                      <a:pt x="113" y="1906"/>
                      <a:pt x="47" y="2890"/>
                    </a:cubicBezTo>
                    <a:cubicBezTo>
                      <a:pt x="0" y="3867"/>
                      <a:pt x="47" y="4864"/>
                      <a:pt x="293" y="5821"/>
                    </a:cubicBezTo>
                    <a:cubicBezTo>
                      <a:pt x="332" y="6060"/>
                      <a:pt x="412" y="6293"/>
                      <a:pt x="492" y="6532"/>
                    </a:cubicBezTo>
                    <a:cubicBezTo>
                      <a:pt x="565" y="6765"/>
                      <a:pt x="625" y="7011"/>
                      <a:pt x="731" y="7230"/>
                    </a:cubicBezTo>
                    <a:lnTo>
                      <a:pt x="1010" y="7914"/>
                    </a:lnTo>
                    <a:cubicBezTo>
                      <a:pt x="1123" y="8140"/>
                      <a:pt x="1243" y="8347"/>
                      <a:pt x="1363" y="8559"/>
                    </a:cubicBezTo>
                    <a:cubicBezTo>
                      <a:pt x="1476" y="8779"/>
                      <a:pt x="1595" y="8991"/>
                      <a:pt x="1735" y="9191"/>
                    </a:cubicBezTo>
                    <a:lnTo>
                      <a:pt x="2154" y="9802"/>
                    </a:lnTo>
                    <a:lnTo>
                      <a:pt x="2260" y="9948"/>
                    </a:lnTo>
                    <a:lnTo>
                      <a:pt x="2373" y="10088"/>
                    </a:lnTo>
                    <a:lnTo>
                      <a:pt x="2619" y="10374"/>
                    </a:lnTo>
                    <a:lnTo>
                      <a:pt x="3091" y="10932"/>
                    </a:lnTo>
                    <a:cubicBezTo>
                      <a:pt x="3105" y="10943"/>
                      <a:pt x="3122" y="10948"/>
                      <a:pt x="3137" y="10948"/>
                    </a:cubicBezTo>
                    <a:cubicBezTo>
                      <a:pt x="3150" y="10948"/>
                      <a:pt x="3162" y="10945"/>
                      <a:pt x="3171" y="10939"/>
                    </a:cubicBezTo>
                    <a:cubicBezTo>
                      <a:pt x="3197" y="10912"/>
                      <a:pt x="3197" y="10879"/>
                      <a:pt x="3184" y="10852"/>
                    </a:cubicBezTo>
                    <a:lnTo>
                      <a:pt x="3184" y="10846"/>
                    </a:lnTo>
                    <a:lnTo>
                      <a:pt x="2738" y="10274"/>
                    </a:lnTo>
                    <a:lnTo>
                      <a:pt x="2519" y="9988"/>
                    </a:lnTo>
                    <a:lnTo>
                      <a:pt x="2406" y="9849"/>
                    </a:lnTo>
                    <a:lnTo>
                      <a:pt x="2306" y="9702"/>
                    </a:lnTo>
                    <a:cubicBezTo>
                      <a:pt x="2061" y="9284"/>
                      <a:pt x="1768" y="8905"/>
                      <a:pt x="1569" y="8460"/>
                    </a:cubicBezTo>
                    <a:cubicBezTo>
                      <a:pt x="1103" y="7622"/>
                      <a:pt x="791" y="6711"/>
                      <a:pt x="572" y="5774"/>
                    </a:cubicBezTo>
                    <a:cubicBezTo>
                      <a:pt x="346" y="4844"/>
                      <a:pt x="273" y="3887"/>
                      <a:pt x="312" y="2930"/>
                    </a:cubicBezTo>
                    <a:cubicBezTo>
                      <a:pt x="346" y="1972"/>
                      <a:pt x="505" y="1009"/>
                      <a:pt x="804" y="105"/>
                    </a:cubicBezTo>
                    <a:lnTo>
                      <a:pt x="804" y="98"/>
                    </a:lnTo>
                    <a:cubicBezTo>
                      <a:pt x="811" y="65"/>
                      <a:pt x="798" y="32"/>
                      <a:pt x="764" y="18"/>
                    </a:cubicBezTo>
                    <a:cubicBezTo>
                      <a:pt x="752" y="6"/>
                      <a:pt x="740" y="1"/>
                      <a:pt x="729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4995005" y="4277487"/>
                <a:ext cx="341675" cy="3527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14109" extrusionOk="0">
                    <a:moveTo>
                      <a:pt x="12564" y="1"/>
                    </a:moveTo>
                    <a:cubicBezTo>
                      <a:pt x="12324" y="1"/>
                      <a:pt x="12084" y="87"/>
                      <a:pt x="11892" y="264"/>
                    </a:cubicBezTo>
                    <a:lnTo>
                      <a:pt x="1" y="11397"/>
                    </a:lnTo>
                    <a:lnTo>
                      <a:pt x="1" y="14109"/>
                    </a:lnTo>
                    <a:lnTo>
                      <a:pt x="13247" y="1713"/>
                    </a:lnTo>
                    <a:cubicBezTo>
                      <a:pt x="13640" y="1347"/>
                      <a:pt x="13666" y="716"/>
                      <a:pt x="13294" y="317"/>
                    </a:cubicBezTo>
                    <a:cubicBezTo>
                      <a:pt x="13095" y="107"/>
                      <a:pt x="12829" y="1"/>
                      <a:pt x="12564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5411975" y="4011675"/>
                <a:ext cx="8145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978" extrusionOk="0">
                    <a:moveTo>
                      <a:pt x="2972" y="0"/>
                    </a:moveTo>
                    <a:lnTo>
                      <a:pt x="1" y="2659"/>
                    </a:lnTo>
                    <a:lnTo>
                      <a:pt x="287" y="2978"/>
                    </a:lnTo>
                    <a:lnTo>
                      <a:pt x="3258" y="319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5439075" y="4021475"/>
                <a:ext cx="409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709" extrusionOk="0">
                    <a:moveTo>
                      <a:pt x="539" y="0"/>
                    </a:moveTo>
                    <a:lnTo>
                      <a:pt x="0" y="479"/>
                    </a:lnTo>
                    <a:lnTo>
                      <a:pt x="1097" y="1708"/>
                    </a:lnTo>
                    <a:lnTo>
                      <a:pt x="1635" y="122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5193696" y="4045331"/>
                <a:ext cx="369725" cy="352325"/>
              </a:xfrm>
              <a:custGeom>
                <a:avLst/>
                <a:gdLst/>
                <a:ahLst/>
                <a:cxnLst/>
                <a:rect l="l" t="t" r="r" b="b"/>
                <a:pathLst>
                  <a:path w="14789" h="14093" extrusionOk="0">
                    <a:moveTo>
                      <a:pt x="10319" y="0"/>
                    </a:moveTo>
                    <a:cubicBezTo>
                      <a:pt x="9958" y="0"/>
                      <a:pt x="9596" y="128"/>
                      <a:pt x="9305" y="387"/>
                    </a:cubicBezTo>
                    <a:lnTo>
                      <a:pt x="0" y="8709"/>
                    </a:lnTo>
                    <a:lnTo>
                      <a:pt x="4812" y="14092"/>
                    </a:lnTo>
                    <a:lnTo>
                      <a:pt x="14097" y="5784"/>
                    </a:lnTo>
                    <a:cubicBezTo>
                      <a:pt x="14742" y="5219"/>
                      <a:pt x="14789" y="4242"/>
                      <a:pt x="14224" y="3611"/>
                    </a:cubicBezTo>
                    <a:lnTo>
                      <a:pt x="11452" y="500"/>
                    </a:lnTo>
                    <a:cubicBezTo>
                      <a:pt x="11150" y="169"/>
                      <a:pt x="10735" y="0"/>
                      <a:pt x="1031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9"/>
            <p:cNvGrpSpPr/>
            <p:nvPr/>
          </p:nvGrpSpPr>
          <p:grpSpPr>
            <a:xfrm rot="10800000" flipH="1">
              <a:off x="2319617" y="2110539"/>
              <a:ext cx="597987" cy="756380"/>
              <a:chOff x="2588428" y="6701725"/>
              <a:chExt cx="376400" cy="476100"/>
            </a:xfrm>
          </p:grpSpPr>
          <p:sp>
            <p:nvSpPr>
              <p:cNvPr id="1132" name="Google Shape;1132;p39"/>
              <p:cNvSpPr/>
              <p:nvPr/>
            </p:nvSpPr>
            <p:spPr>
              <a:xfrm flipH="1">
                <a:off x="2661378" y="6701725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 flipH="1">
                <a:off x="2588428" y="7005800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985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79638" y="494311"/>
            <a:ext cx="3892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Find how much amount spend by each customer on artists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Write a query to return customer name, artist name and total spent.</a:t>
            </a: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144591" y="41638"/>
            <a:ext cx="3069306" cy="4918499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304881" y="439560"/>
            <a:ext cx="2806376" cy="4154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c.customer_id</a:t>
            </a:r>
            <a:r>
              <a:rPr lang="en-US" dirty="0"/>
              <a:t>, </a:t>
            </a:r>
          </a:p>
          <a:p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c.first_name,c.last_name</a:t>
            </a:r>
            <a:r>
              <a:rPr lang="en-US" dirty="0"/>
              <a:t>) </a:t>
            </a:r>
          </a:p>
          <a:p>
            <a:r>
              <a:rPr lang="en-US" dirty="0"/>
              <a:t>as </a:t>
            </a:r>
            <a:r>
              <a:rPr lang="en-US" dirty="0" err="1"/>
              <a:t>customer_name</a:t>
            </a:r>
            <a:r>
              <a:rPr lang="en-US" dirty="0"/>
              <a:t>, </a:t>
            </a:r>
          </a:p>
          <a:p>
            <a:r>
              <a:rPr lang="en-US" dirty="0"/>
              <a:t>ar.name as </a:t>
            </a:r>
            <a:r>
              <a:rPr lang="en-US" dirty="0" err="1"/>
              <a:t>artist_name</a:t>
            </a:r>
            <a:r>
              <a:rPr lang="en-US" dirty="0"/>
              <a:t>, </a:t>
            </a:r>
          </a:p>
          <a:p>
            <a:r>
              <a:rPr lang="en-US" dirty="0"/>
              <a:t>sum(</a:t>
            </a:r>
            <a:r>
              <a:rPr lang="en-US" dirty="0" err="1"/>
              <a:t>il.unit_price</a:t>
            </a:r>
            <a:r>
              <a:rPr lang="en-US" dirty="0"/>
              <a:t>*</a:t>
            </a:r>
            <a:r>
              <a:rPr lang="en-US" dirty="0" err="1"/>
              <a:t>il.quantity</a:t>
            </a:r>
            <a:r>
              <a:rPr lang="en-US" dirty="0"/>
              <a:t>) </a:t>
            </a:r>
          </a:p>
          <a:p>
            <a:r>
              <a:rPr lang="en-US" dirty="0"/>
              <a:t>as </a:t>
            </a:r>
            <a:r>
              <a:rPr lang="en-US" dirty="0" err="1"/>
              <a:t>total_spentfrom</a:t>
            </a:r>
            <a:r>
              <a:rPr lang="en-US" dirty="0"/>
              <a:t> customer c</a:t>
            </a:r>
          </a:p>
          <a:p>
            <a:r>
              <a:rPr lang="en-US" dirty="0"/>
              <a:t>join invoice </a:t>
            </a:r>
            <a:r>
              <a:rPr lang="en-US" dirty="0" err="1"/>
              <a:t>i</a:t>
            </a:r>
            <a:r>
              <a:rPr lang="en-US" dirty="0"/>
              <a:t> on </a:t>
            </a:r>
          </a:p>
          <a:p>
            <a:r>
              <a:rPr lang="en-US" dirty="0" err="1"/>
              <a:t>c.customer_id</a:t>
            </a:r>
            <a:r>
              <a:rPr lang="en-US" dirty="0"/>
              <a:t>=</a:t>
            </a:r>
            <a:r>
              <a:rPr lang="en-US" dirty="0" err="1"/>
              <a:t>i.customer_id</a:t>
            </a:r>
            <a:endParaRPr lang="en-US" dirty="0"/>
          </a:p>
          <a:p>
            <a:r>
              <a:rPr lang="en-US" dirty="0"/>
              <a:t>join </a:t>
            </a:r>
            <a:r>
              <a:rPr lang="en-US" dirty="0" err="1"/>
              <a:t>invoice_line</a:t>
            </a:r>
            <a:r>
              <a:rPr lang="en-US" dirty="0"/>
              <a:t> il on </a:t>
            </a:r>
          </a:p>
          <a:p>
            <a:r>
              <a:rPr lang="en-US" dirty="0" err="1"/>
              <a:t>i.invoice_id</a:t>
            </a:r>
            <a:r>
              <a:rPr lang="en-US" dirty="0"/>
              <a:t>=</a:t>
            </a:r>
            <a:r>
              <a:rPr lang="en-US" dirty="0" err="1"/>
              <a:t>il.invoice_id</a:t>
            </a:r>
            <a:endParaRPr lang="en-US" dirty="0"/>
          </a:p>
          <a:p>
            <a:r>
              <a:rPr lang="en-US" dirty="0"/>
              <a:t>join track t on </a:t>
            </a:r>
          </a:p>
          <a:p>
            <a:r>
              <a:rPr lang="en-US" dirty="0" err="1"/>
              <a:t>il.track_id</a:t>
            </a:r>
            <a:r>
              <a:rPr lang="en-US" dirty="0"/>
              <a:t>=</a:t>
            </a:r>
            <a:r>
              <a:rPr lang="en-US" dirty="0" err="1"/>
              <a:t>t.track_id</a:t>
            </a:r>
            <a:endParaRPr lang="en-US" dirty="0"/>
          </a:p>
          <a:p>
            <a:r>
              <a:rPr lang="en-US" dirty="0"/>
              <a:t>join album2 a on </a:t>
            </a:r>
          </a:p>
          <a:p>
            <a:r>
              <a:rPr lang="en-US" dirty="0" err="1"/>
              <a:t>t.album_id</a:t>
            </a:r>
            <a:r>
              <a:rPr lang="en-US" dirty="0"/>
              <a:t>=</a:t>
            </a:r>
            <a:r>
              <a:rPr lang="en-US" dirty="0" err="1"/>
              <a:t>a.album_id</a:t>
            </a:r>
            <a:endParaRPr lang="en-US" dirty="0"/>
          </a:p>
          <a:p>
            <a:r>
              <a:rPr lang="en-US" dirty="0"/>
              <a:t>join artist </a:t>
            </a:r>
            <a:r>
              <a:rPr lang="en-US" dirty="0" err="1"/>
              <a:t>ar</a:t>
            </a:r>
            <a:r>
              <a:rPr lang="en-US" dirty="0"/>
              <a:t> on </a:t>
            </a:r>
          </a:p>
          <a:p>
            <a:r>
              <a:rPr lang="en-US" dirty="0" err="1"/>
              <a:t>a.artist_id</a:t>
            </a:r>
            <a:r>
              <a:rPr lang="en-US" dirty="0"/>
              <a:t>=</a:t>
            </a:r>
            <a:r>
              <a:rPr lang="en-US" dirty="0" err="1"/>
              <a:t>ar.artist_id</a:t>
            </a:r>
            <a:endParaRPr lang="en-US" dirty="0"/>
          </a:p>
          <a:p>
            <a:r>
              <a:rPr lang="en-US" dirty="0"/>
              <a:t>group by 1,2,3</a:t>
            </a:r>
          </a:p>
          <a:p>
            <a:r>
              <a:rPr lang="en-US" dirty="0"/>
              <a:t>order by </a:t>
            </a:r>
            <a:r>
              <a:rPr lang="en-US" dirty="0" err="1"/>
              <a:t>artist_name</a:t>
            </a:r>
            <a:r>
              <a:rPr lang="en-US" dirty="0"/>
              <a:t>,</a:t>
            </a:r>
          </a:p>
          <a:p>
            <a:r>
              <a:rPr lang="en-US" dirty="0" err="1"/>
              <a:t>total_spent</a:t>
            </a:r>
            <a:r>
              <a:rPr lang="en-US" dirty="0"/>
              <a:t> desc;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01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F8C1165-34FD-4FEF-8946-3EA66BF20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" r="7505"/>
          <a:stretch/>
        </p:blipFill>
        <p:spPr>
          <a:xfrm>
            <a:off x="5064961" y="2003381"/>
            <a:ext cx="3764279" cy="14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113369" y="361970"/>
            <a:ext cx="3892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We want to find out most popular Music Genre for each country.-- We determine the most popular genre as the genre with the highest amount of purchase.-- Write a query that returns each country along with the top Genre.-- For countries where the maximum number of purchases is shared return all genres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788968" y="41638"/>
            <a:ext cx="3424930" cy="4918499"/>
            <a:chOff x="593158" y="846150"/>
            <a:chExt cx="2069817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593158" y="846150"/>
              <a:ext cx="2069817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029981" y="439560"/>
            <a:ext cx="3090943" cy="4154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with a as(select </a:t>
            </a:r>
            <a:r>
              <a:rPr lang="en-US" dirty="0" err="1"/>
              <a:t>i.billing_country,g.name</a:t>
            </a:r>
            <a:r>
              <a:rPr lang="en-US" dirty="0"/>
              <a:t> as </a:t>
            </a:r>
            <a:r>
              <a:rPr lang="en-US" dirty="0" err="1"/>
              <a:t>genre_name</a:t>
            </a:r>
            <a:r>
              <a:rPr lang="en-US" dirty="0"/>
              <a:t>, count(</a:t>
            </a:r>
            <a:r>
              <a:rPr lang="en-US" dirty="0" err="1"/>
              <a:t>il.quantity</a:t>
            </a:r>
            <a:r>
              <a:rPr lang="en-US" dirty="0"/>
              <a:t>) as </a:t>
            </a:r>
            <a:r>
              <a:rPr lang="en-US" dirty="0" err="1"/>
              <a:t>total_purchase</a:t>
            </a:r>
            <a:r>
              <a:rPr lang="en-US" dirty="0"/>
              <a:t>,</a:t>
            </a:r>
          </a:p>
          <a:p>
            <a:r>
              <a:rPr lang="en-US" dirty="0"/>
              <a:t>rank()over(partition by </a:t>
            </a:r>
            <a:r>
              <a:rPr lang="en-US" dirty="0" err="1"/>
              <a:t>i.billing_country</a:t>
            </a:r>
            <a:r>
              <a:rPr lang="en-US" dirty="0"/>
              <a:t> </a:t>
            </a:r>
          </a:p>
          <a:p>
            <a:r>
              <a:rPr lang="en-US" dirty="0"/>
              <a:t>order by count(</a:t>
            </a:r>
            <a:r>
              <a:rPr lang="en-US" dirty="0" err="1"/>
              <a:t>il.quantity</a:t>
            </a:r>
            <a:r>
              <a:rPr lang="en-US" dirty="0"/>
              <a:t>)desc) as rank_1from invoice I</a:t>
            </a:r>
          </a:p>
          <a:p>
            <a:r>
              <a:rPr lang="en-US" dirty="0"/>
              <a:t>join </a:t>
            </a:r>
            <a:r>
              <a:rPr lang="en-US" dirty="0" err="1"/>
              <a:t>invoice_line</a:t>
            </a:r>
            <a:r>
              <a:rPr lang="en-US" dirty="0"/>
              <a:t> il on </a:t>
            </a:r>
            <a:r>
              <a:rPr lang="en-US" dirty="0" err="1"/>
              <a:t>i.invoice_id</a:t>
            </a:r>
            <a:r>
              <a:rPr lang="en-US" dirty="0"/>
              <a:t>=</a:t>
            </a:r>
            <a:r>
              <a:rPr lang="en-US" dirty="0" err="1"/>
              <a:t>il.invoice_id</a:t>
            </a:r>
            <a:endParaRPr lang="en-US" dirty="0"/>
          </a:p>
          <a:p>
            <a:r>
              <a:rPr lang="en-US" dirty="0"/>
              <a:t>join track t on </a:t>
            </a:r>
            <a:r>
              <a:rPr lang="en-US" dirty="0" err="1"/>
              <a:t>il.track_id</a:t>
            </a:r>
            <a:r>
              <a:rPr lang="en-US" dirty="0"/>
              <a:t>=</a:t>
            </a:r>
            <a:r>
              <a:rPr lang="en-US" dirty="0" err="1"/>
              <a:t>t.track_id</a:t>
            </a:r>
            <a:endParaRPr lang="en-US" dirty="0"/>
          </a:p>
          <a:p>
            <a:r>
              <a:rPr lang="en-US" dirty="0"/>
              <a:t>join genre g on </a:t>
            </a:r>
            <a:r>
              <a:rPr lang="en-US" dirty="0" err="1"/>
              <a:t>g.genre_id</a:t>
            </a:r>
            <a:r>
              <a:rPr lang="en-US" dirty="0"/>
              <a:t>=</a:t>
            </a:r>
            <a:r>
              <a:rPr lang="en-US" dirty="0" err="1"/>
              <a:t>t.genre_id</a:t>
            </a:r>
            <a:endParaRPr lang="en-US" dirty="0"/>
          </a:p>
          <a:p>
            <a:r>
              <a:rPr lang="en-US" dirty="0"/>
              <a:t>group by 1,2</a:t>
            </a:r>
          </a:p>
          <a:p>
            <a:r>
              <a:rPr lang="en-US" dirty="0"/>
              <a:t>order by 1 </a:t>
            </a:r>
            <a:r>
              <a:rPr lang="en-US" dirty="0" err="1"/>
              <a:t>asc</a:t>
            </a:r>
            <a:r>
              <a:rPr lang="en-US" dirty="0"/>
              <a:t> , 2 desc) </a:t>
            </a:r>
          </a:p>
          <a:p>
            <a:r>
              <a:rPr lang="en-US" dirty="0"/>
              <a:t>select * from a </a:t>
            </a:r>
          </a:p>
          <a:p>
            <a:r>
              <a:rPr lang="en-US" dirty="0"/>
              <a:t>where rank_1 =1</a:t>
            </a:r>
          </a:p>
          <a:p>
            <a:r>
              <a:rPr lang="en-US" dirty="0"/>
              <a:t>order by </a:t>
            </a:r>
            <a:r>
              <a:rPr lang="en-US" dirty="0" err="1"/>
              <a:t>total_purchase</a:t>
            </a:r>
            <a:r>
              <a:rPr lang="en-US" dirty="0"/>
              <a:t> desc 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02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8E36A3-C44B-495A-A213-78C3953C3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1" r="6328"/>
          <a:stretch/>
        </p:blipFill>
        <p:spPr>
          <a:xfrm>
            <a:off x="5342254" y="3000705"/>
            <a:ext cx="3215149" cy="13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5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49181" y="474749"/>
            <a:ext cx="3892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Write a query that determines the customer that has spent on music for each country.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Write a query that returns a country along with the top customer and how much they spent.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For countries the top amount is shared, provide all customers who spent this amount</a:t>
            </a: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899652" y="41638"/>
            <a:ext cx="3314246" cy="4918499"/>
            <a:chOff x="593158" y="846150"/>
            <a:chExt cx="2069817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593158" y="846150"/>
              <a:ext cx="2069817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128884" y="474749"/>
            <a:ext cx="2903844" cy="4154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with a as (select </a:t>
            </a:r>
            <a:r>
              <a:rPr lang="en-US" dirty="0" err="1"/>
              <a:t>c.country</a:t>
            </a:r>
            <a:r>
              <a:rPr lang="en-US" dirty="0"/>
              <a:t>, 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c.first_name,c.last_name</a:t>
            </a:r>
            <a:r>
              <a:rPr lang="en-US" dirty="0"/>
              <a:t>) </a:t>
            </a:r>
          </a:p>
          <a:p>
            <a:r>
              <a:rPr lang="en-US" dirty="0"/>
              <a:t>as </a:t>
            </a:r>
            <a:r>
              <a:rPr lang="en-US" dirty="0" err="1"/>
              <a:t>customer_name</a:t>
            </a:r>
            <a:r>
              <a:rPr lang="en-US" dirty="0"/>
              <a:t>, round(sum(</a:t>
            </a:r>
            <a:r>
              <a:rPr lang="en-US" dirty="0" err="1"/>
              <a:t>i.total</a:t>
            </a:r>
            <a:r>
              <a:rPr lang="en-US" dirty="0"/>
              <a:t>)) as spent,</a:t>
            </a:r>
          </a:p>
          <a:p>
            <a:r>
              <a:rPr lang="en-US" dirty="0"/>
              <a:t>rank()over(partition by </a:t>
            </a:r>
            <a:r>
              <a:rPr lang="en-US" dirty="0" err="1"/>
              <a:t>c.country</a:t>
            </a:r>
            <a:r>
              <a:rPr lang="en-US" dirty="0"/>
              <a:t> order by round(sum(total))) as </a:t>
            </a:r>
            <a:r>
              <a:rPr lang="en-US" dirty="0" err="1"/>
              <a:t>spent_rank</a:t>
            </a:r>
            <a:endParaRPr lang="en-US" dirty="0"/>
          </a:p>
          <a:p>
            <a:r>
              <a:rPr lang="en-US" dirty="0"/>
              <a:t>from customer c</a:t>
            </a:r>
          </a:p>
          <a:p>
            <a:r>
              <a:rPr lang="en-US" dirty="0"/>
              <a:t>join invoice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c.customer_id</a:t>
            </a:r>
            <a:r>
              <a:rPr lang="en-US" dirty="0"/>
              <a:t>=</a:t>
            </a:r>
            <a:r>
              <a:rPr lang="en-US" dirty="0" err="1"/>
              <a:t>i.customer_id</a:t>
            </a:r>
            <a:endParaRPr lang="en-US" dirty="0"/>
          </a:p>
          <a:p>
            <a:r>
              <a:rPr lang="en-US" dirty="0"/>
              <a:t>group by 1,2</a:t>
            </a:r>
          </a:p>
          <a:p>
            <a:r>
              <a:rPr lang="en-US" dirty="0"/>
              <a:t>order by </a:t>
            </a:r>
            <a:r>
              <a:rPr lang="en-US" dirty="0" err="1"/>
              <a:t>c.country</a:t>
            </a:r>
            <a:r>
              <a:rPr lang="en-US" dirty="0"/>
              <a:t> </a:t>
            </a:r>
            <a:r>
              <a:rPr lang="en-US" dirty="0" err="1"/>
              <a:t>asc</a:t>
            </a:r>
            <a:r>
              <a:rPr lang="en-US" dirty="0"/>
              <a:t>, </a:t>
            </a:r>
          </a:p>
          <a:p>
            <a:r>
              <a:rPr lang="en-US" dirty="0"/>
              <a:t>spent desc)</a:t>
            </a:r>
          </a:p>
          <a:p>
            <a:r>
              <a:rPr lang="en-US" dirty="0"/>
              <a:t>select * </a:t>
            </a:r>
          </a:p>
          <a:p>
            <a:r>
              <a:rPr lang="en-US" dirty="0"/>
              <a:t>from a </a:t>
            </a:r>
          </a:p>
          <a:p>
            <a:r>
              <a:rPr lang="en-US" dirty="0"/>
              <a:t>where </a:t>
            </a:r>
            <a:r>
              <a:rPr lang="en-US" dirty="0" err="1"/>
              <a:t>spent_rank</a:t>
            </a:r>
            <a:r>
              <a:rPr lang="en-US" dirty="0"/>
              <a:t> =1</a:t>
            </a:r>
          </a:p>
          <a:p>
            <a:r>
              <a:rPr lang="en-US" dirty="0"/>
              <a:t>order by spent desc;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E2A4F8-BB2F-470A-AACA-CE049975E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1" r="6342"/>
          <a:stretch/>
        </p:blipFill>
        <p:spPr>
          <a:xfrm>
            <a:off x="5052371" y="3014110"/>
            <a:ext cx="3892039" cy="13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8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1522350" y="3245113"/>
            <a:ext cx="60993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 !</a:t>
            </a:r>
          </a:p>
        </p:txBody>
      </p:sp>
      <p:grpSp>
        <p:nvGrpSpPr>
          <p:cNvPr id="1113" name="Google Shape;1113;p39"/>
          <p:cNvGrpSpPr/>
          <p:nvPr/>
        </p:nvGrpSpPr>
        <p:grpSpPr>
          <a:xfrm>
            <a:off x="2312474" y="-200441"/>
            <a:ext cx="4275820" cy="3374541"/>
            <a:chOff x="2319617" y="-507622"/>
            <a:chExt cx="4275820" cy="3374541"/>
          </a:xfrm>
        </p:grpSpPr>
        <p:grpSp>
          <p:nvGrpSpPr>
            <p:cNvPr id="1114" name="Google Shape;1114;p39"/>
            <p:cNvGrpSpPr/>
            <p:nvPr/>
          </p:nvGrpSpPr>
          <p:grpSpPr>
            <a:xfrm rot="10800000">
              <a:off x="2947808" y="-507622"/>
              <a:ext cx="3647629" cy="3273645"/>
              <a:chOff x="4995005" y="2824575"/>
              <a:chExt cx="2120345" cy="1902950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5212075" y="2824575"/>
                <a:ext cx="1903275" cy="1902950"/>
              </a:xfrm>
              <a:custGeom>
                <a:avLst/>
                <a:gdLst/>
                <a:ahLst/>
                <a:cxnLst/>
                <a:rect l="l" t="t" r="r" b="b"/>
                <a:pathLst>
                  <a:path w="76131" h="76118" extrusionOk="0">
                    <a:moveTo>
                      <a:pt x="38059" y="36863"/>
                    </a:moveTo>
                    <a:cubicBezTo>
                      <a:pt x="38724" y="36863"/>
                      <a:pt x="39256" y="37395"/>
                      <a:pt x="39256" y="38059"/>
                    </a:cubicBezTo>
                    <a:cubicBezTo>
                      <a:pt x="39256" y="38717"/>
                      <a:pt x="38724" y="39256"/>
                      <a:pt x="38059" y="39256"/>
                    </a:cubicBezTo>
                    <a:cubicBezTo>
                      <a:pt x="37395" y="39256"/>
                      <a:pt x="36863" y="38724"/>
                      <a:pt x="36863" y="38059"/>
                    </a:cubicBezTo>
                    <a:cubicBezTo>
                      <a:pt x="36863" y="37395"/>
                      <a:pt x="37395" y="36863"/>
                      <a:pt x="38059" y="36863"/>
                    </a:cubicBezTo>
                    <a:close/>
                    <a:moveTo>
                      <a:pt x="38059" y="1"/>
                    </a:moveTo>
                    <a:cubicBezTo>
                      <a:pt x="17043" y="1"/>
                      <a:pt x="1" y="17036"/>
                      <a:pt x="1" y="38059"/>
                    </a:cubicBezTo>
                    <a:cubicBezTo>
                      <a:pt x="1" y="59076"/>
                      <a:pt x="17043" y="76118"/>
                      <a:pt x="38059" y="76118"/>
                    </a:cubicBezTo>
                    <a:cubicBezTo>
                      <a:pt x="59082" y="76118"/>
                      <a:pt x="76118" y="59076"/>
                      <a:pt x="76118" y="38059"/>
                    </a:cubicBezTo>
                    <a:cubicBezTo>
                      <a:pt x="76131" y="17036"/>
                      <a:pt x="59089" y="1"/>
                      <a:pt x="38059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6560175" y="3964150"/>
                <a:ext cx="489725" cy="427000"/>
              </a:xfrm>
              <a:custGeom>
                <a:avLst/>
                <a:gdLst/>
                <a:ahLst/>
                <a:cxnLst/>
                <a:rect l="l" t="t" r="r" b="b"/>
                <a:pathLst>
                  <a:path w="19589" h="17080" extrusionOk="0">
                    <a:moveTo>
                      <a:pt x="3051" y="0"/>
                    </a:moveTo>
                    <a:cubicBezTo>
                      <a:pt x="3051" y="133"/>
                      <a:pt x="1569" y="1197"/>
                      <a:pt x="1410" y="1462"/>
                    </a:cubicBezTo>
                    <a:cubicBezTo>
                      <a:pt x="998" y="2081"/>
                      <a:pt x="699" y="2646"/>
                      <a:pt x="200" y="3224"/>
                    </a:cubicBezTo>
                    <a:cubicBezTo>
                      <a:pt x="100" y="3343"/>
                      <a:pt x="1" y="3456"/>
                      <a:pt x="1" y="3609"/>
                    </a:cubicBezTo>
                    <a:cubicBezTo>
                      <a:pt x="1" y="3802"/>
                      <a:pt x="180" y="3955"/>
                      <a:pt x="366" y="3988"/>
                    </a:cubicBezTo>
                    <a:cubicBezTo>
                      <a:pt x="411" y="3996"/>
                      <a:pt x="456" y="3999"/>
                      <a:pt x="501" y="3999"/>
                    </a:cubicBezTo>
                    <a:cubicBezTo>
                      <a:pt x="648" y="3999"/>
                      <a:pt x="794" y="3962"/>
                      <a:pt x="931" y="3922"/>
                    </a:cubicBezTo>
                    <a:lnTo>
                      <a:pt x="931" y="3922"/>
                    </a:lnTo>
                    <a:cubicBezTo>
                      <a:pt x="699" y="4467"/>
                      <a:pt x="466" y="4998"/>
                      <a:pt x="233" y="5537"/>
                    </a:cubicBezTo>
                    <a:cubicBezTo>
                      <a:pt x="313" y="5553"/>
                      <a:pt x="391" y="5561"/>
                      <a:pt x="468" y="5561"/>
                    </a:cubicBezTo>
                    <a:cubicBezTo>
                      <a:pt x="1346" y="5561"/>
                      <a:pt x="2089" y="4570"/>
                      <a:pt x="3012" y="4533"/>
                    </a:cubicBezTo>
                    <a:cubicBezTo>
                      <a:pt x="3031" y="4532"/>
                      <a:pt x="3050" y="4531"/>
                      <a:pt x="3070" y="4531"/>
                    </a:cubicBezTo>
                    <a:cubicBezTo>
                      <a:pt x="3272" y="4531"/>
                      <a:pt x="3480" y="4597"/>
                      <a:pt x="3577" y="4772"/>
                    </a:cubicBezTo>
                    <a:cubicBezTo>
                      <a:pt x="3616" y="4865"/>
                      <a:pt x="3636" y="4965"/>
                      <a:pt x="3636" y="5065"/>
                    </a:cubicBezTo>
                    <a:cubicBezTo>
                      <a:pt x="3636" y="5829"/>
                      <a:pt x="2992" y="6514"/>
                      <a:pt x="3105" y="7278"/>
                    </a:cubicBezTo>
                    <a:cubicBezTo>
                      <a:pt x="3118" y="7411"/>
                      <a:pt x="3171" y="7564"/>
                      <a:pt x="3284" y="7637"/>
                    </a:cubicBezTo>
                    <a:cubicBezTo>
                      <a:pt x="3365" y="7691"/>
                      <a:pt x="3468" y="7706"/>
                      <a:pt x="3571" y="7706"/>
                    </a:cubicBezTo>
                    <a:cubicBezTo>
                      <a:pt x="3595" y="7706"/>
                      <a:pt x="3619" y="7705"/>
                      <a:pt x="3643" y="7704"/>
                    </a:cubicBezTo>
                    <a:cubicBezTo>
                      <a:pt x="4378" y="7658"/>
                      <a:pt x="5128" y="7280"/>
                      <a:pt x="5833" y="7280"/>
                    </a:cubicBezTo>
                    <a:cubicBezTo>
                      <a:pt x="6052" y="7280"/>
                      <a:pt x="6266" y="7316"/>
                      <a:pt x="6474" y="7411"/>
                    </a:cubicBezTo>
                    <a:cubicBezTo>
                      <a:pt x="6202" y="8441"/>
                      <a:pt x="5916" y="9465"/>
                      <a:pt x="5637" y="10495"/>
                    </a:cubicBezTo>
                    <a:cubicBezTo>
                      <a:pt x="5604" y="10635"/>
                      <a:pt x="5570" y="10794"/>
                      <a:pt x="5664" y="10901"/>
                    </a:cubicBezTo>
                    <a:cubicBezTo>
                      <a:pt x="5730" y="10980"/>
                      <a:pt x="5836" y="10994"/>
                      <a:pt x="5936" y="11000"/>
                    </a:cubicBezTo>
                    <a:cubicBezTo>
                      <a:pt x="5959" y="11001"/>
                      <a:pt x="5982" y="11002"/>
                      <a:pt x="6005" y="11002"/>
                    </a:cubicBezTo>
                    <a:cubicBezTo>
                      <a:pt x="6662" y="11002"/>
                      <a:pt x="7283" y="10588"/>
                      <a:pt x="7926" y="10588"/>
                    </a:cubicBezTo>
                    <a:cubicBezTo>
                      <a:pt x="7974" y="10588"/>
                      <a:pt x="8022" y="10590"/>
                      <a:pt x="8070" y="10595"/>
                    </a:cubicBezTo>
                    <a:cubicBezTo>
                      <a:pt x="8229" y="10615"/>
                      <a:pt x="8395" y="10668"/>
                      <a:pt x="8462" y="10814"/>
                    </a:cubicBezTo>
                    <a:cubicBezTo>
                      <a:pt x="8502" y="10914"/>
                      <a:pt x="8482" y="11027"/>
                      <a:pt x="8455" y="11133"/>
                    </a:cubicBezTo>
                    <a:cubicBezTo>
                      <a:pt x="8169" y="12217"/>
                      <a:pt x="7372" y="13207"/>
                      <a:pt x="7498" y="14317"/>
                    </a:cubicBezTo>
                    <a:cubicBezTo>
                      <a:pt x="7505" y="14410"/>
                      <a:pt x="7531" y="14516"/>
                      <a:pt x="7604" y="14576"/>
                    </a:cubicBezTo>
                    <a:cubicBezTo>
                      <a:pt x="7655" y="14612"/>
                      <a:pt x="7711" y="14625"/>
                      <a:pt x="7768" y="14625"/>
                    </a:cubicBezTo>
                    <a:cubicBezTo>
                      <a:pt x="7839" y="14625"/>
                      <a:pt x="7913" y="14605"/>
                      <a:pt x="7983" y="14583"/>
                    </a:cubicBezTo>
                    <a:lnTo>
                      <a:pt x="9598" y="14084"/>
                    </a:lnTo>
                    <a:lnTo>
                      <a:pt x="9598" y="14084"/>
                    </a:lnTo>
                    <a:cubicBezTo>
                      <a:pt x="9259" y="14722"/>
                      <a:pt x="8927" y="15374"/>
                      <a:pt x="8595" y="16012"/>
                    </a:cubicBezTo>
                    <a:cubicBezTo>
                      <a:pt x="8429" y="16337"/>
                      <a:pt x="8289" y="16809"/>
                      <a:pt x="8595" y="17009"/>
                    </a:cubicBezTo>
                    <a:cubicBezTo>
                      <a:pt x="8666" y="17059"/>
                      <a:pt x="8745" y="17080"/>
                      <a:pt x="8827" y="17080"/>
                    </a:cubicBezTo>
                    <a:cubicBezTo>
                      <a:pt x="9006" y="17080"/>
                      <a:pt x="9200" y="16983"/>
                      <a:pt x="9359" y="16882"/>
                    </a:cubicBezTo>
                    <a:cubicBezTo>
                      <a:pt x="13939" y="14118"/>
                      <a:pt x="16956" y="9385"/>
                      <a:pt x="19282" y="4566"/>
                    </a:cubicBezTo>
                    <a:cubicBezTo>
                      <a:pt x="19429" y="4247"/>
                      <a:pt x="19588" y="3922"/>
                      <a:pt x="19568" y="3576"/>
                    </a:cubicBezTo>
                    <a:cubicBezTo>
                      <a:pt x="19555" y="3230"/>
                      <a:pt x="19322" y="2865"/>
                      <a:pt x="18970" y="2832"/>
                    </a:cubicBezTo>
                    <a:cubicBezTo>
                      <a:pt x="18954" y="2830"/>
                      <a:pt x="18938" y="2830"/>
                      <a:pt x="18922" y="2830"/>
                    </a:cubicBezTo>
                    <a:cubicBezTo>
                      <a:pt x="18347" y="2830"/>
                      <a:pt x="17969" y="3686"/>
                      <a:pt x="17412" y="3686"/>
                    </a:cubicBezTo>
                    <a:cubicBezTo>
                      <a:pt x="17378" y="3686"/>
                      <a:pt x="17343" y="3682"/>
                      <a:pt x="17308" y="3676"/>
                    </a:cubicBezTo>
                    <a:cubicBezTo>
                      <a:pt x="16876" y="3583"/>
                      <a:pt x="16757" y="3018"/>
                      <a:pt x="16836" y="2586"/>
                    </a:cubicBezTo>
                    <a:cubicBezTo>
                      <a:pt x="16923" y="2154"/>
                      <a:pt x="17122" y="1715"/>
                      <a:pt x="16996" y="1290"/>
                    </a:cubicBezTo>
                    <a:lnTo>
                      <a:pt x="16996" y="1290"/>
                    </a:lnTo>
                    <a:cubicBezTo>
                      <a:pt x="15540" y="1502"/>
                      <a:pt x="14610" y="2985"/>
                      <a:pt x="13241" y="3530"/>
                    </a:cubicBezTo>
                    <a:cubicBezTo>
                      <a:pt x="13307" y="2626"/>
                      <a:pt x="13367" y="1715"/>
                      <a:pt x="13433" y="811"/>
                    </a:cubicBezTo>
                    <a:cubicBezTo>
                      <a:pt x="13396" y="803"/>
                      <a:pt x="13359" y="799"/>
                      <a:pt x="13323" y="799"/>
                    </a:cubicBezTo>
                    <a:cubicBezTo>
                      <a:pt x="13011" y="799"/>
                      <a:pt x="12744" y="1087"/>
                      <a:pt x="12536" y="1343"/>
                    </a:cubicBezTo>
                    <a:cubicBezTo>
                      <a:pt x="11991" y="1994"/>
                      <a:pt x="11380" y="2586"/>
                      <a:pt x="10708" y="3111"/>
                    </a:cubicBezTo>
                    <a:cubicBezTo>
                      <a:pt x="10589" y="3200"/>
                      <a:pt x="10449" y="3294"/>
                      <a:pt x="10302" y="3294"/>
                    </a:cubicBezTo>
                    <a:cubicBezTo>
                      <a:pt x="10285" y="3294"/>
                      <a:pt x="10267" y="3293"/>
                      <a:pt x="10250" y="3290"/>
                    </a:cubicBezTo>
                    <a:cubicBezTo>
                      <a:pt x="9951" y="3250"/>
                      <a:pt x="9877" y="2858"/>
                      <a:pt x="9864" y="2559"/>
                    </a:cubicBezTo>
                    <a:cubicBezTo>
                      <a:pt x="9858" y="2207"/>
                      <a:pt x="9851" y="1841"/>
                      <a:pt x="9844" y="1482"/>
                    </a:cubicBezTo>
                    <a:cubicBezTo>
                      <a:pt x="9844" y="1396"/>
                      <a:pt x="9844" y="1310"/>
                      <a:pt x="9791" y="1243"/>
                    </a:cubicBezTo>
                    <a:cubicBezTo>
                      <a:pt x="9741" y="1169"/>
                      <a:pt x="9666" y="1140"/>
                      <a:pt x="9582" y="1140"/>
                    </a:cubicBezTo>
                    <a:cubicBezTo>
                      <a:pt x="9456" y="1140"/>
                      <a:pt x="9311" y="1205"/>
                      <a:pt x="9200" y="1276"/>
                    </a:cubicBezTo>
                    <a:cubicBezTo>
                      <a:pt x="8522" y="1708"/>
                      <a:pt x="7890" y="2220"/>
                      <a:pt x="7325" y="2792"/>
                    </a:cubicBezTo>
                    <a:cubicBezTo>
                      <a:pt x="7213" y="2904"/>
                      <a:pt x="7047" y="3020"/>
                      <a:pt x="6910" y="3020"/>
                    </a:cubicBezTo>
                    <a:cubicBezTo>
                      <a:pt x="6853" y="3020"/>
                      <a:pt x="6801" y="3000"/>
                      <a:pt x="6760" y="2951"/>
                    </a:cubicBezTo>
                    <a:cubicBezTo>
                      <a:pt x="6694" y="2872"/>
                      <a:pt x="6700" y="2752"/>
                      <a:pt x="6707" y="2646"/>
                    </a:cubicBezTo>
                    <a:cubicBezTo>
                      <a:pt x="6787" y="1954"/>
                      <a:pt x="6800" y="1250"/>
                      <a:pt x="6774" y="552"/>
                    </a:cubicBezTo>
                    <a:cubicBezTo>
                      <a:pt x="6774" y="426"/>
                      <a:pt x="6760" y="286"/>
                      <a:pt x="6667" y="193"/>
                    </a:cubicBezTo>
                    <a:cubicBezTo>
                      <a:pt x="6614" y="142"/>
                      <a:pt x="6549" y="121"/>
                      <a:pt x="6481" y="121"/>
                    </a:cubicBezTo>
                    <a:cubicBezTo>
                      <a:pt x="6327" y="121"/>
                      <a:pt x="6151" y="225"/>
                      <a:pt x="6022" y="326"/>
                    </a:cubicBezTo>
                    <a:cubicBezTo>
                      <a:pt x="5298" y="911"/>
                      <a:pt x="4567" y="1489"/>
                      <a:pt x="3836" y="2074"/>
                    </a:cubicBezTo>
                    <a:cubicBezTo>
                      <a:pt x="3721" y="2166"/>
                      <a:pt x="3561" y="2256"/>
                      <a:pt x="3425" y="2256"/>
                    </a:cubicBezTo>
                    <a:cubicBezTo>
                      <a:pt x="3355" y="2256"/>
                      <a:pt x="3291" y="2232"/>
                      <a:pt x="3244" y="2174"/>
                    </a:cubicBezTo>
                    <a:cubicBezTo>
                      <a:pt x="3184" y="2107"/>
                      <a:pt x="3178" y="2007"/>
                      <a:pt x="3171" y="1914"/>
                    </a:cubicBezTo>
                    <a:cubicBezTo>
                      <a:pt x="3131" y="1283"/>
                      <a:pt x="3098" y="645"/>
                      <a:pt x="3051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5274725" y="3171150"/>
                <a:ext cx="489550" cy="418125"/>
              </a:xfrm>
              <a:custGeom>
                <a:avLst/>
                <a:gdLst/>
                <a:ahLst/>
                <a:cxnLst/>
                <a:rect l="l" t="t" r="r" b="b"/>
                <a:pathLst>
                  <a:path w="19582" h="16725" extrusionOk="0">
                    <a:moveTo>
                      <a:pt x="9663" y="1"/>
                    </a:moveTo>
                    <a:cubicBezTo>
                      <a:pt x="9469" y="1"/>
                      <a:pt x="9268" y="123"/>
                      <a:pt x="9100" y="242"/>
                    </a:cubicBezTo>
                    <a:cubicBezTo>
                      <a:pt x="4780" y="3386"/>
                      <a:pt x="2167" y="8357"/>
                      <a:pt x="253" y="13356"/>
                    </a:cubicBezTo>
                    <a:cubicBezTo>
                      <a:pt x="127" y="13675"/>
                      <a:pt x="1" y="14020"/>
                      <a:pt x="41" y="14359"/>
                    </a:cubicBezTo>
                    <a:cubicBezTo>
                      <a:pt x="87" y="14698"/>
                      <a:pt x="353" y="15051"/>
                      <a:pt x="699" y="15051"/>
                    </a:cubicBezTo>
                    <a:cubicBezTo>
                      <a:pt x="1328" y="15051"/>
                      <a:pt x="1629" y="14063"/>
                      <a:pt x="2224" y="14063"/>
                    </a:cubicBezTo>
                    <a:cubicBezTo>
                      <a:pt x="2245" y="14063"/>
                      <a:pt x="2266" y="14064"/>
                      <a:pt x="2287" y="14067"/>
                    </a:cubicBezTo>
                    <a:cubicBezTo>
                      <a:pt x="2726" y="14120"/>
                      <a:pt x="2899" y="14672"/>
                      <a:pt x="2852" y="15117"/>
                    </a:cubicBezTo>
                    <a:cubicBezTo>
                      <a:pt x="2812" y="15556"/>
                      <a:pt x="2646" y="16014"/>
                      <a:pt x="2799" y="16420"/>
                    </a:cubicBezTo>
                    <a:cubicBezTo>
                      <a:pt x="4241" y="16087"/>
                      <a:pt x="5039" y="14526"/>
                      <a:pt x="6355" y="13867"/>
                    </a:cubicBezTo>
                    <a:cubicBezTo>
                      <a:pt x="6368" y="14785"/>
                      <a:pt x="6381" y="15689"/>
                      <a:pt x="6388" y="16599"/>
                    </a:cubicBezTo>
                    <a:cubicBezTo>
                      <a:pt x="6415" y="16604"/>
                      <a:pt x="6441" y="16606"/>
                      <a:pt x="6467" y="16606"/>
                    </a:cubicBezTo>
                    <a:cubicBezTo>
                      <a:pt x="6789" y="16606"/>
                      <a:pt x="7048" y="16278"/>
                      <a:pt x="7239" y="16001"/>
                    </a:cubicBezTo>
                    <a:cubicBezTo>
                      <a:pt x="7717" y="15316"/>
                      <a:pt x="8282" y="14665"/>
                      <a:pt x="8907" y="14093"/>
                    </a:cubicBezTo>
                    <a:cubicBezTo>
                      <a:pt x="9030" y="13977"/>
                      <a:pt x="9171" y="13867"/>
                      <a:pt x="9332" y="13867"/>
                    </a:cubicBezTo>
                    <a:cubicBezTo>
                      <a:pt x="9336" y="13867"/>
                      <a:pt x="9341" y="13867"/>
                      <a:pt x="9346" y="13867"/>
                    </a:cubicBezTo>
                    <a:cubicBezTo>
                      <a:pt x="9652" y="13894"/>
                      <a:pt x="9758" y="14266"/>
                      <a:pt x="9791" y="14565"/>
                    </a:cubicBezTo>
                    <a:cubicBezTo>
                      <a:pt x="9831" y="14924"/>
                      <a:pt x="9864" y="15290"/>
                      <a:pt x="9904" y="15649"/>
                    </a:cubicBezTo>
                    <a:cubicBezTo>
                      <a:pt x="9911" y="15729"/>
                      <a:pt x="9931" y="15815"/>
                      <a:pt x="9984" y="15881"/>
                    </a:cubicBezTo>
                    <a:cubicBezTo>
                      <a:pt x="10030" y="15939"/>
                      <a:pt x="10093" y="15963"/>
                      <a:pt x="10164" y="15963"/>
                    </a:cubicBezTo>
                    <a:cubicBezTo>
                      <a:pt x="10295" y="15963"/>
                      <a:pt x="10450" y="15882"/>
                      <a:pt x="10562" y="15795"/>
                    </a:cubicBezTo>
                    <a:cubicBezTo>
                      <a:pt x="11200" y="15303"/>
                      <a:pt x="11785" y="14751"/>
                      <a:pt x="12297" y="14127"/>
                    </a:cubicBezTo>
                    <a:cubicBezTo>
                      <a:pt x="12404" y="14004"/>
                      <a:pt x="12566" y="13868"/>
                      <a:pt x="12708" y="13868"/>
                    </a:cubicBezTo>
                    <a:cubicBezTo>
                      <a:pt x="12758" y="13868"/>
                      <a:pt x="12806" y="13885"/>
                      <a:pt x="12849" y="13927"/>
                    </a:cubicBezTo>
                    <a:cubicBezTo>
                      <a:pt x="12922" y="14000"/>
                      <a:pt x="12922" y="14120"/>
                      <a:pt x="12922" y="14226"/>
                    </a:cubicBezTo>
                    <a:cubicBezTo>
                      <a:pt x="12908" y="14924"/>
                      <a:pt x="12948" y="15622"/>
                      <a:pt x="13028" y="16320"/>
                    </a:cubicBezTo>
                    <a:cubicBezTo>
                      <a:pt x="13048" y="16453"/>
                      <a:pt x="13074" y="16586"/>
                      <a:pt x="13174" y="16666"/>
                    </a:cubicBezTo>
                    <a:cubicBezTo>
                      <a:pt x="13225" y="16707"/>
                      <a:pt x="13282" y="16725"/>
                      <a:pt x="13341" y="16725"/>
                    </a:cubicBezTo>
                    <a:cubicBezTo>
                      <a:pt x="13499" y="16725"/>
                      <a:pt x="13675" y="16600"/>
                      <a:pt x="13806" y="16480"/>
                    </a:cubicBezTo>
                    <a:cubicBezTo>
                      <a:pt x="14484" y="15828"/>
                      <a:pt x="15155" y="15190"/>
                      <a:pt x="15839" y="14552"/>
                    </a:cubicBezTo>
                    <a:cubicBezTo>
                      <a:pt x="15952" y="14444"/>
                      <a:pt x="16118" y="14333"/>
                      <a:pt x="16259" y="14333"/>
                    </a:cubicBezTo>
                    <a:cubicBezTo>
                      <a:pt x="16318" y="14333"/>
                      <a:pt x="16373" y="14352"/>
                      <a:pt x="16418" y="14399"/>
                    </a:cubicBezTo>
                    <a:cubicBezTo>
                      <a:pt x="16478" y="14459"/>
                      <a:pt x="16497" y="14559"/>
                      <a:pt x="16511" y="14652"/>
                    </a:cubicBezTo>
                    <a:lnTo>
                      <a:pt x="16783" y="16546"/>
                    </a:lnTo>
                    <a:cubicBezTo>
                      <a:pt x="16770" y="16413"/>
                      <a:pt x="18166" y="15230"/>
                      <a:pt x="18352" y="14924"/>
                    </a:cubicBezTo>
                    <a:cubicBezTo>
                      <a:pt x="18711" y="14286"/>
                      <a:pt x="18963" y="13695"/>
                      <a:pt x="19409" y="13070"/>
                    </a:cubicBezTo>
                    <a:cubicBezTo>
                      <a:pt x="19495" y="12944"/>
                      <a:pt x="19581" y="12824"/>
                      <a:pt x="19575" y="12671"/>
                    </a:cubicBezTo>
                    <a:cubicBezTo>
                      <a:pt x="19562" y="12478"/>
                      <a:pt x="19369" y="12339"/>
                      <a:pt x="19176" y="12325"/>
                    </a:cubicBezTo>
                    <a:cubicBezTo>
                      <a:pt x="19152" y="12323"/>
                      <a:pt x="19129" y="12322"/>
                      <a:pt x="19106" y="12322"/>
                    </a:cubicBezTo>
                    <a:cubicBezTo>
                      <a:pt x="18939" y="12322"/>
                      <a:pt x="18781" y="12380"/>
                      <a:pt x="18618" y="12438"/>
                    </a:cubicBezTo>
                    <a:cubicBezTo>
                      <a:pt x="18804" y="11893"/>
                      <a:pt x="18997" y="11335"/>
                      <a:pt x="19176" y="10777"/>
                    </a:cubicBezTo>
                    <a:cubicBezTo>
                      <a:pt x="19132" y="10772"/>
                      <a:pt x="19089" y="10770"/>
                      <a:pt x="19047" y="10770"/>
                    </a:cubicBezTo>
                    <a:cubicBezTo>
                      <a:pt x="18118" y="10770"/>
                      <a:pt x="17444" y="11899"/>
                      <a:pt x="16491" y="12013"/>
                    </a:cubicBezTo>
                    <a:cubicBezTo>
                      <a:pt x="16447" y="12020"/>
                      <a:pt x="16401" y="12024"/>
                      <a:pt x="16355" y="12024"/>
                    </a:cubicBezTo>
                    <a:cubicBezTo>
                      <a:pt x="16179" y="12024"/>
                      <a:pt x="16001" y="11969"/>
                      <a:pt x="15906" y="11827"/>
                    </a:cubicBezTo>
                    <a:cubicBezTo>
                      <a:pt x="15853" y="11741"/>
                      <a:pt x="15826" y="11641"/>
                      <a:pt x="15820" y="11541"/>
                    </a:cubicBezTo>
                    <a:cubicBezTo>
                      <a:pt x="15753" y="10777"/>
                      <a:pt x="16325" y="10039"/>
                      <a:pt x="16159" y="9288"/>
                    </a:cubicBezTo>
                    <a:cubicBezTo>
                      <a:pt x="16125" y="9155"/>
                      <a:pt x="16059" y="9015"/>
                      <a:pt x="15946" y="8949"/>
                    </a:cubicBezTo>
                    <a:cubicBezTo>
                      <a:pt x="15882" y="8909"/>
                      <a:pt x="15808" y="8895"/>
                      <a:pt x="15732" y="8895"/>
                    </a:cubicBezTo>
                    <a:cubicBezTo>
                      <a:pt x="15681" y="8895"/>
                      <a:pt x="15630" y="8901"/>
                      <a:pt x="15580" y="8909"/>
                    </a:cubicBezTo>
                    <a:cubicBezTo>
                      <a:pt x="14794" y="9018"/>
                      <a:pt x="14026" y="9513"/>
                      <a:pt x="13272" y="9513"/>
                    </a:cubicBezTo>
                    <a:cubicBezTo>
                      <a:pt x="13108" y="9513"/>
                      <a:pt x="12945" y="9490"/>
                      <a:pt x="12782" y="9434"/>
                    </a:cubicBezTo>
                    <a:cubicBezTo>
                      <a:pt x="12968" y="8384"/>
                      <a:pt x="13168" y="7341"/>
                      <a:pt x="13360" y="6290"/>
                    </a:cubicBezTo>
                    <a:cubicBezTo>
                      <a:pt x="13387" y="6157"/>
                      <a:pt x="13400" y="5991"/>
                      <a:pt x="13300" y="5892"/>
                    </a:cubicBezTo>
                    <a:cubicBezTo>
                      <a:pt x="13227" y="5825"/>
                      <a:pt x="13121" y="5818"/>
                      <a:pt x="13021" y="5818"/>
                    </a:cubicBezTo>
                    <a:cubicBezTo>
                      <a:pt x="12303" y="5845"/>
                      <a:pt x="11680" y="6397"/>
                      <a:pt x="10965" y="6397"/>
                    </a:cubicBezTo>
                    <a:cubicBezTo>
                      <a:pt x="10953" y="6397"/>
                      <a:pt x="10940" y="6397"/>
                      <a:pt x="10928" y="6397"/>
                    </a:cubicBezTo>
                    <a:cubicBezTo>
                      <a:pt x="10768" y="6397"/>
                      <a:pt x="10595" y="6357"/>
                      <a:pt x="10522" y="6217"/>
                    </a:cubicBezTo>
                    <a:cubicBezTo>
                      <a:pt x="10462" y="6124"/>
                      <a:pt x="10476" y="5998"/>
                      <a:pt x="10496" y="5892"/>
                    </a:cubicBezTo>
                    <a:cubicBezTo>
                      <a:pt x="10695" y="4795"/>
                      <a:pt x="11400" y="3738"/>
                      <a:pt x="11187" y="2641"/>
                    </a:cubicBezTo>
                    <a:cubicBezTo>
                      <a:pt x="11167" y="2555"/>
                      <a:pt x="11134" y="2442"/>
                      <a:pt x="11054" y="2396"/>
                    </a:cubicBezTo>
                    <a:cubicBezTo>
                      <a:pt x="11012" y="2371"/>
                      <a:pt x="10965" y="2361"/>
                      <a:pt x="10917" y="2361"/>
                    </a:cubicBezTo>
                    <a:cubicBezTo>
                      <a:pt x="10835" y="2361"/>
                      <a:pt x="10750" y="2389"/>
                      <a:pt x="10675" y="2422"/>
                    </a:cubicBezTo>
                    <a:cubicBezTo>
                      <a:pt x="10143" y="2628"/>
                      <a:pt x="9625" y="2841"/>
                      <a:pt x="9100" y="3054"/>
                    </a:cubicBezTo>
                    <a:cubicBezTo>
                      <a:pt x="9379" y="2389"/>
                      <a:pt x="9658" y="1711"/>
                      <a:pt x="9937" y="1046"/>
                    </a:cubicBezTo>
                    <a:cubicBezTo>
                      <a:pt x="10077" y="707"/>
                      <a:pt x="10177" y="229"/>
                      <a:pt x="9858" y="49"/>
                    </a:cubicBezTo>
                    <a:cubicBezTo>
                      <a:pt x="9795" y="15"/>
                      <a:pt x="9729" y="1"/>
                      <a:pt x="9663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5688325" y="3300825"/>
                <a:ext cx="950475" cy="950475"/>
              </a:xfrm>
              <a:custGeom>
                <a:avLst/>
                <a:gdLst/>
                <a:ahLst/>
                <a:cxnLst/>
                <a:rect l="l" t="t" r="r" b="b"/>
                <a:pathLst>
                  <a:path w="38019" h="38019" extrusionOk="0">
                    <a:moveTo>
                      <a:pt x="19009" y="17128"/>
                    </a:moveTo>
                    <a:cubicBezTo>
                      <a:pt x="20046" y="17128"/>
                      <a:pt x="20890" y="17972"/>
                      <a:pt x="20890" y="19009"/>
                    </a:cubicBezTo>
                    <a:cubicBezTo>
                      <a:pt x="20897" y="20046"/>
                      <a:pt x="20046" y="20884"/>
                      <a:pt x="19009" y="20884"/>
                    </a:cubicBezTo>
                    <a:cubicBezTo>
                      <a:pt x="17972" y="20884"/>
                      <a:pt x="17135" y="20046"/>
                      <a:pt x="17135" y="19009"/>
                    </a:cubicBezTo>
                    <a:cubicBezTo>
                      <a:pt x="17135" y="17972"/>
                      <a:pt x="17972" y="17128"/>
                      <a:pt x="19009" y="17128"/>
                    </a:cubicBezTo>
                    <a:close/>
                    <a:moveTo>
                      <a:pt x="19009" y="0"/>
                    </a:moveTo>
                    <a:cubicBezTo>
                      <a:pt x="8508" y="0"/>
                      <a:pt x="0" y="8508"/>
                      <a:pt x="0" y="19009"/>
                    </a:cubicBezTo>
                    <a:cubicBezTo>
                      <a:pt x="0" y="29511"/>
                      <a:pt x="8508" y="38018"/>
                      <a:pt x="19009" y="38018"/>
                    </a:cubicBezTo>
                    <a:cubicBezTo>
                      <a:pt x="29511" y="38018"/>
                      <a:pt x="38018" y="29511"/>
                      <a:pt x="38018" y="19009"/>
                    </a:cubicBezTo>
                    <a:cubicBezTo>
                      <a:pt x="38018" y="8508"/>
                      <a:pt x="29511" y="0"/>
                      <a:pt x="1900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6048225" y="3660725"/>
                <a:ext cx="230650" cy="230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9226" extrusionOk="0">
                    <a:moveTo>
                      <a:pt x="4613" y="4155"/>
                    </a:moveTo>
                    <a:cubicBezTo>
                      <a:pt x="4866" y="4155"/>
                      <a:pt x="5072" y="4361"/>
                      <a:pt x="5072" y="4613"/>
                    </a:cubicBezTo>
                    <a:cubicBezTo>
                      <a:pt x="5072" y="4859"/>
                      <a:pt x="4872" y="5072"/>
                      <a:pt x="4613" y="5072"/>
                    </a:cubicBezTo>
                    <a:cubicBezTo>
                      <a:pt x="4367" y="5072"/>
                      <a:pt x="4155" y="4859"/>
                      <a:pt x="4155" y="4613"/>
                    </a:cubicBezTo>
                    <a:cubicBezTo>
                      <a:pt x="4155" y="4361"/>
                      <a:pt x="4367" y="4155"/>
                      <a:pt x="4613" y="4155"/>
                    </a:cubicBezTo>
                    <a:close/>
                    <a:moveTo>
                      <a:pt x="4613" y="1"/>
                    </a:moveTo>
                    <a:cubicBezTo>
                      <a:pt x="2074" y="1"/>
                      <a:pt x="1" y="2061"/>
                      <a:pt x="1" y="4613"/>
                    </a:cubicBezTo>
                    <a:cubicBezTo>
                      <a:pt x="1" y="7152"/>
                      <a:pt x="2061" y="9226"/>
                      <a:pt x="4613" y="9226"/>
                    </a:cubicBezTo>
                    <a:cubicBezTo>
                      <a:pt x="7159" y="9226"/>
                      <a:pt x="9226" y="7166"/>
                      <a:pt x="9226" y="4613"/>
                    </a:cubicBezTo>
                    <a:cubicBezTo>
                      <a:pt x="9226" y="2061"/>
                      <a:pt x="7166" y="1"/>
                      <a:pt x="4613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5665550" y="3277875"/>
                <a:ext cx="996175" cy="996200"/>
              </a:xfrm>
              <a:custGeom>
                <a:avLst/>
                <a:gdLst/>
                <a:ahLst/>
                <a:cxnLst/>
                <a:rect l="l" t="t" r="r" b="b"/>
                <a:pathLst>
                  <a:path w="39847" h="39848" extrusionOk="0">
                    <a:moveTo>
                      <a:pt x="19920" y="19475"/>
                    </a:moveTo>
                    <a:cubicBezTo>
                      <a:pt x="20173" y="19475"/>
                      <a:pt x="20372" y="19675"/>
                      <a:pt x="20372" y="19927"/>
                    </a:cubicBezTo>
                    <a:cubicBezTo>
                      <a:pt x="20372" y="20173"/>
                      <a:pt x="20173" y="20373"/>
                      <a:pt x="19920" y="20373"/>
                    </a:cubicBezTo>
                    <a:cubicBezTo>
                      <a:pt x="19674" y="20373"/>
                      <a:pt x="19475" y="20173"/>
                      <a:pt x="19475" y="19927"/>
                    </a:cubicBezTo>
                    <a:cubicBezTo>
                      <a:pt x="19475" y="19675"/>
                      <a:pt x="19674" y="19475"/>
                      <a:pt x="19920" y="19475"/>
                    </a:cubicBezTo>
                    <a:close/>
                    <a:moveTo>
                      <a:pt x="19920" y="19130"/>
                    </a:moveTo>
                    <a:cubicBezTo>
                      <a:pt x="19482" y="19130"/>
                      <a:pt x="19123" y="19489"/>
                      <a:pt x="19123" y="19927"/>
                    </a:cubicBezTo>
                    <a:cubicBezTo>
                      <a:pt x="19123" y="20366"/>
                      <a:pt x="19482" y="20725"/>
                      <a:pt x="19920" y="20725"/>
                    </a:cubicBezTo>
                    <a:cubicBezTo>
                      <a:pt x="20359" y="20725"/>
                      <a:pt x="20718" y="20366"/>
                      <a:pt x="20718" y="19927"/>
                    </a:cubicBezTo>
                    <a:cubicBezTo>
                      <a:pt x="20718" y="19489"/>
                      <a:pt x="20359" y="19130"/>
                      <a:pt x="19920" y="19130"/>
                    </a:cubicBezTo>
                    <a:close/>
                    <a:moveTo>
                      <a:pt x="19920" y="353"/>
                    </a:moveTo>
                    <a:cubicBezTo>
                      <a:pt x="25158" y="353"/>
                      <a:pt x="30063" y="2387"/>
                      <a:pt x="33765" y="6082"/>
                    </a:cubicBezTo>
                    <a:cubicBezTo>
                      <a:pt x="37461" y="9785"/>
                      <a:pt x="39494" y="14703"/>
                      <a:pt x="39494" y="19927"/>
                    </a:cubicBezTo>
                    <a:cubicBezTo>
                      <a:pt x="39494" y="25151"/>
                      <a:pt x="37461" y="30070"/>
                      <a:pt x="33765" y="33765"/>
                    </a:cubicBezTo>
                    <a:cubicBezTo>
                      <a:pt x="30063" y="37461"/>
                      <a:pt x="25144" y="39501"/>
                      <a:pt x="19920" y="39501"/>
                    </a:cubicBezTo>
                    <a:cubicBezTo>
                      <a:pt x="14696" y="39501"/>
                      <a:pt x="9778" y="37461"/>
                      <a:pt x="6082" y="33765"/>
                    </a:cubicBezTo>
                    <a:cubicBezTo>
                      <a:pt x="2380" y="30070"/>
                      <a:pt x="346" y="25151"/>
                      <a:pt x="346" y="19927"/>
                    </a:cubicBezTo>
                    <a:cubicBezTo>
                      <a:pt x="346" y="14703"/>
                      <a:pt x="2380" y="9785"/>
                      <a:pt x="6082" y="6082"/>
                    </a:cubicBezTo>
                    <a:cubicBezTo>
                      <a:pt x="9778" y="2387"/>
                      <a:pt x="14696" y="353"/>
                      <a:pt x="19920" y="353"/>
                    </a:cubicBezTo>
                    <a:close/>
                    <a:moveTo>
                      <a:pt x="19920" y="1"/>
                    </a:moveTo>
                    <a:cubicBezTo>
                      <a:pt x="14596" y="1"/>
                      <a:pt x="9591" y="2075"/>
                      <a:pt x="5829" y="5837"/>
                    </a:cubicBezTo>
                    <a:cubicBezTo>
                      <a:pt x="2068" y="9598"/>
                      <a:pt x="0" y="14603"/>
                      <a:pt x="0" y="19927"/>
                    </a:cubicBezTo>
                    <a:cubicBezTo>
                      <a:pt x="0" y="25251"/>
                      <a:pt x="2068" y="30256"/>
                      <a:pt x="5829" y="34018"/>
                    </a:cubicBezTo>
                    <a:cubicBezTo>
                      <a:pt x="9591" y="37780"/>
                      <a:pt x="14596" y="39847"/>
                      <a:pt x="19920" y="39847"/>
                    </a:cubicBezTo>
                    <a:cubicBezTo>
                      <a:pt x="25244" y="39847"/>
                      <a:pt x="30249" y="37780"/>
                      <a:pt x="34011" y="34018"/>
                    </a:cubicBezTo>
                    <a:cubicBezTo>
                      <a:pt x="37773" y="30256"/>
                      <a:pt x="39847" y="25251"/>
                      <a:pt x="39847" y="19927"/>
                    </a:cubicBezTo>
                    <a:cubicBezTo>
                      <a:pt x="39847" y="14603"/>
                      <a:pt x="37773" y="9598"/>
                      <a:pt x="34011" y="5837"/>
                    </a:cubicBezTo>
                    <a:cubicBezTo>
                      <a:pt x="30249" y="2075"/>
                      <a:pt x="25244" y="1"/>
                      <a:pt x="19920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5242325" y="2854825"/>
                <a:ext cx="1842450" cy="1842450"/>
              </a:xfrm>
              <a:custGeom>
                <a:avLst/>
                <a:gdLst/>
                <a:ahLst/>
                <a:cxnLst/>
                <a:rect l="l" t="t" r="r" b="b"/>
                <a:pathLst>
                  <a:path w="73698" h="73698" extrusionOk="0">
                    <a:moveTo>
                      <a:pt x="36849" y="35866"/>
                    </a:moveTo>
                    <a:cubicBezTo>
                      <a:pt x="37388" y="35866"/>
                      <a:pt x="37833" y="36311"/>
                      <a:pt x="37833" y="36849"/>
                    </a:cubicBezTo>
                    <a:cubicBezTo>
                      <a:pt x="37833" y="37388"/>
                      <a:pt x="37388" y="37826"/>
                      <a:pt x="36849" y="37826"/>
                    </a:cubicBezTo>
                    <a:cubicBezTo>
                      <a:pt x="36311" y="37826"/>
                      <a:pt x="35872" y="37388"/>
                      <a:pt x="35872" y="36849"/>
                    </a:cubicBezTo>
                    <a:cubicBezTo>
                      <a:pt x="35872" y="36311"/>
                      <a:pt x="36311" y="35866"/>
                      <a:pt x="36849" y="35866"/>
                    </a:cubicBezTo>
                    <a:close/>
                    <a:moveTo>
                      <a:pt x="36849" y="35520"/>
                    </a:moveTo>
                    <a:cubicBezTo>
                      <a:pt x="36118" y="35520"/>
                      <a:pt x="35520" y="36118"/>
                      <a:pt x="35520" y="36849"/>
                    </a:cubicBezTo>
                    <a:cubicBezTo>
                      <a:pt x="35520" y="37580"/>
                      <a:pt x="36118" y="38179"/>
                      <a:pt x="36849" y="38179"/>
                    </a:cubicBezTo>
                    <a:cubicBezTo>
                      <a:pt x="37587" y="38179"/>
                      <a:pt x="38179" y="37580"/>
                      <a:pt x="38179" y="36849"/>
                    </a:cubicBezTo>
                    <a:cubicBezTo>
                      <a:pt x="38179" y="36118"/>
                      <a:pt x="37580" y="35520"/>
                      <a:pt x="36849" y="35520"/>
                    </a:cubicBezTo>
                    <a:close/>
                    <a:moveTo>
                      <a:pt x="36849" y="353"/>
                    </a:moveTo>
                    <a:cubicBezTo>
                      <a:pt x="41774" y="353"/>
                      <a:pt x="46560" y="1317"/>
                      <a:pt x="51060" y="3218"/>
                    </a:cubicBezTo>
                    <a:cubicBezTo>
                      <a:pt x="55400" y="5052"/>
                      <a:pt x="59308" y="7684"/>
                      <a:pt x="62658" y="11034"/>
                    </a:cubicBezTo>
                    <a:cubicBezTo>
                      <a:pt x="66001" y="14384"/>
                      <a:pt x="68640" y="18285"/>
                      <a:pt x="70474" y="22632"/>
                    </a:cubicBezTo>
                    <a:cubicBezTo>
                      <a:pt x="72375" y="27139"/>
                      <a:pt x="73339" y="31911"/>
                      <a:pt x="73339" y="36843"/>
                    </a:cubicBezTo>
                    <a:cubicBezTo>
                      <a:pt x="73339" y="41768"/>
                      <a:pt x="72375" y="46547"/>
                      <a:pt x="70474" y="51046"/>
                    </a:cubicBezTo>
                    <a:cubicBezTo>
                      <a:pt x="68640" y="55393"/>
                      <a:pt x="66001" y="59295"/>
                      <a:pt x="62658" y="62645"/>
                    </a:cubicBezTo>
                    <a:cubicBezTo>
                      <a:pt x="59308" y="65994"/>
                      <a:pt x="55400" y="68627"/>
                      <a:pt x="51060" y="70461"/>
                    </a:cubicBezTo>
                    <a:cubicBezTo>
                      <a:pt x="46553" y="72369"/>
                      <a:pt x="41774" y="73326"/>
                      <a:pt x="36849" y="73326"/>
                    </a:cubicBezTo>
                    <a:cubicBezTo>
                      <a:pt x="31924" y="73326"/>
                      <a:pt x="27145" y="72369"/>
                      <a:pt x="22645" y="70461"/>
                    </a:cubicBezTo>
                    <a:cubicBezTo>
                      <a:pt x="18299" y="68627"/>
                      <a:pt x="14390" y="65994"/>
                      <a:pt x="11047" y="62645"/>
                    </a:cubicBezTo>
                    <a:cubicBezTo>
                      <a:pt x="7697" y="59295"/>
                      <a:pt x="5065" y="55393"/>
                      <a:pt x="3224" y="51046"/>
                    </a:cubicBezTo>
                    <a:cubicBezTo>
                      <a:pt x="1323" y="46540"/>
                      <a:pt x="359" y="41768"/>
                      <a:pt x="359" y="36836"/>
                    </a:cubicBezTo>
                    <a:cubicBezTo>
                      <a:pt x="359" y="31911"/>
                      <a:pt x="1323" y="27132"/>
                      <a:pt x="3224" y="22632"/>
                    </a:cubicBezTo>
                    <a:cubicBezTo>
                      <a:pt x="5065" y="18285"/>
                      <a:pt x="7697" y="14384"/>
                      <a:pt x="11047" y="11034"/>
                    </a:cubicBezTo>
                    <a:cubicBezTo>
                      <a:pt x="14390" y="7684"/>
                      <a:pt x="18299" y="5052"/>
                      <a:pt x="22645" y="3218"/>
                    </a:cubicBezTo>
                    <a:cubicBezTo>
                      <a:pt x="27145" y="1310"/>
                      <a:pt x="31924" y="353"/>
                      <a:pt x="36849" y="353"/>
                    </a:cubicBezTo>
                    <a:close/>
                    <a:moveTo>
                      <a:pt x="36849" y="1"/>
                    </a:moveTo>
                    <a:cubicBezTo>
                      <a:pt x="31884" y="1"/>
                      <a:pt x="27052" y="984"/>
                      <a:pt x="22513" y="2899"/>
                    </a:cubicBezTo>
                    <a:cubicBezTo>
                      <a:pt x="18126" y="4753"/>
                      <a:pt x="14178" y="7412"/>
                      <a:pt x="10795" y="10795"/>
                    </a:cubicBezTo>
                    <a:cubicBezTo>
                      <a:pt x="7412" y="14184"/>
                      <a:pt x="4753" y="18119"/>
                      <a:pt x="2905" y="22506"/>
                    </a:cubicBezTo>
                    <a:cubicBezTo>
                      <a:pt x="978" y="27052"/>
                      <a:pt x="1" y="31878"/>
                      <a:pt x="1" y="36849"/>
                    </a:cubicBezTo>
                    <a:cubicBezTo>
                      <a:pt x="1" y="41814"/>
                      <a:pt x="984" y="46640"/>
                      <a:pt x="2905" y="51186"/>
                    </a:cubicBezTo>
                    <a:cubicBezTo>
                      <a:pt x="4753" y="55573"/>
                      <a:pt x="7412" y="59521"/>
                      <a:pt x="10795" y="62904"/>
                    </a:cubicBezTo>
                    <a:cubicBezTo>
                      <a:pt x="14184" y="66280"/>
                      <a:pt x="18126" y="68939"/>
                      <a:pt x="22513" y="70793"/>
                    </a:cubicBezTo>
                    <a:cubicBezTo>
                      <a:pt x="27052" y="72721"/>
                      <a:pt x="31871" y="73698"/>
                      <a:pt x="36849" y="73698"/>
                    </a:cubicBezTo>
                    <a:cubicBezTo>
                      <a:pt x="41828" y="73698"/>
                      <a:pt x="46653" y="72714"/>
                      <a:pt x="51193" y="70793"/>
                    </a:cubicBezTo>
                    <a:cubicBezTo>
                      <a:pt x="55579" y="68939"/>
                      <a:pt x="59521" y="66280"/>
                      <a:pt x="62904" y="62904"/>
                    </a:cubicBezTo>
                    <a:cubicBezTo>
                      <a:pt x="66287" y="59514"/>
                      <a:pt x="68946" y="55573"/>
                      <a:pt x="70800" y="51186"/>
                    </a:cubicBezTo>
                    <a:cubicBezTo>
                      <a:pt x="72728" y="46646"/>
                      <a:pt x="73698" y="41814"/>
                      <a:pt x="73698" y="36849"/>
                    </a:cubicBezTo>
                    <a:cubicBezTo>
                      <a:pt x="73698" y="31878"/>
                      <a:pt x="72714" y="27052"/>
                      <a:pt x="70800" y="22506"/>
                    </a:cubicBezTo>
                    <a:cubicBezTo>
                      <a:pt x="68946" y="18119"/>
                      <a:pt x="66287" y="14178"/>
                      <a:pt x="62904" y="10795"/>
                    </a:cubicBezTo>
                    <a:cubicBezTo>
                      <a:pt x="59514" y="7412"/>
                      <a:pt x="55579" y="4753"/>
                      <a:pt x="51193" y="2899"/>
                    </a:cubicBezTo>
                    <a:cubicBezTo>
                      <a:pt x="46646" y="971"/>
                      <a:pt x="41821" y="1"/>
                      <a:pt x="36849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5277550" y="2889900"/>
                <a:ext cx="1772175" cy="1772150"/>
              </a:xfrm>
              <a:custGeom>
                <a:avLst/>
                <a:gdLst/>
                <a:ahLst/>
                <a:cxnLst/>
                <a:rect l="l" t="t" r="r" b="b"/>
                <a:pathLst>
                  <a:path w="70887" h="70886" extrusionOk="0">
                    <a:moveTo>
                      <a:pt x="35440" y="34516"/>
                    </a:moveTo>
                    <a:cubicBezTo>
                      <a:pt x="35959" y="34516"/>
                      <a:pt x="36371" y="34928"/>
                      <a:pt x="36371" y="35446"/>
                    </a:cubicBezTo>
                    <a:cubicBezTo>
                      <a:pt x="36371" y="35958"/>
                      <a:pt x="35959" y="36377"/>
                      <a:pt x="35440" y="36377"/>
                    </a:cubicBezTo>
                    <a:cubicBezTo>
                      <a:pt x="34928" y="36377"/>
                      <a:pt x="34510" y="35958"/>
                      <a:pt x="34510" y="35446"/>
                    </a:cubicBezTo>
                    <a:cubicBezTo>
                      <a:pt x="34510" y="34928"/>
                      <a:pt x="34928" y="34516"/>
                      <a:pt x="35440" y="34516"/>
                    </a:cubicBezTo>
                    <a:close/>
                    <a:moveTo>
                      <a:pt x="35440" y="34163"/>
                    </a:moveTo>
                    <a:cubicBezTo>
                      <a:pt x="34736" y="34163"/>
                      <a:pt x="34164" y="34742"/>
                      <a:pt x="34164" y="35446"/>
                    </a:cubicBezTo>
                    <a:cubicBezTo>
                      <a:pt x="34164" y="36151"/>
                      <a:pt x="34736" y="36722"/>
                      <a:pt x="35440" y="36722"/>
                    </a:cubicBezTo>
                    <a:cubicBezTo>
                      <a:pt x="36158" y="36722"/>
                      <a:pt x="36723" y="36151"/>
                      <a:pt x="36723" y="35446"/>
                    </a:cubicBezTo>
                    <a:cubicBezTo>
                      <a:pt x="36723" y="34742"/>
                      <a:pt x="36145" y="34163"/>
                      <a:pt x="35440" y="34163"/>
                    </a:cubicBezTo>
                    <a:close/>
                    <a:moveTo>
                      <a:pt x="35440" y="339"/>
                    </a:moveTo>
                    <a:cubicBezTo>
                      <a:pt x="40186" y="339"/>
                      <a:pt x="44779" y="1276"/>
                      <a:pt x="49099" y="3097"/>
                    </a:cubicBezTo>
                    <a:cubicBezTo>
                      <a:pt x="53280" y="4859"/>
                      <a:pt x="57035" y="7398"/>
                      <a:pt x="60259" y="10621"/>
                    </a:cubicBezTo>
                    <a:cubicBezTo>
                      <a:pt x="63482" y="13845"/>
                      <a:pt x="66008" y="17600"/>
                      <a:pt x="67776" y="21774"/>
                    </a:cubicBezTo>
                    <a:cubicBezTo>
                      <a:pt x="69604" y="26095"/>
                      <a:pt x="70534" y="30701"/>
                      <a:pt x="70534" y="35433"/>
                    </a:cubicBezTo>
                    <a:cubicBezTo>
                      <a:pt x="70534" y="40172"/>
                      <a:pt x="69604" y="44765"/>
                      <a:pt x="67776" y="49098"/>
                    </a:cubicBezTo>
                    <a:cubicBezTo>
                      <a:pt x="66015" y="53272"/>
                      <a:pt x="63482" y="57028"/>
                      <a:pt x="60259" y="60251"/>
                    </a:cubicBezTo>
                    <a:cubicBezTo>
                      <a:pt x="57035" y="63475"/>
                      <a:pt x="53280" y="66001"/>
                      <a:pt x="49099" y="67769"/>
                    </a:cubicBezTo>
                    <a:cubicBezTo>
                      <a:pt x="44779" y="69596"/>
                      <a:pt x="40179" y="70527"/>
                      <a:pt x="35440" y="70527"/>
                    </a:cubicBezTo>
                    <a:cubicBezTo>
                      <a:pt x="30708" y="70527"/>
                      <a:pt x="26108" y="69596"/>
                      <a:pt x="21782" y="67769"/>
                    </a:cubicBezTo>
                    <a:cubicBezTo>
                      <a:pt x="17601" y="66014"/>
                      <a:pt x="13845" y="63475"/>
                      <a:pt x="10622" y="60251"/>
                    </a:cubicBezTo>
                    <a:cubicBezTo>
                      <a:pt x="7398" y="57028"/>
                      <a:pt x="4873" y="53272"/>
                      <a:pt x="3105" y="49098"/>
                    </a:cubicBezTo>
                    <a:cubicBezTo>
                      <a:pt x="1277" y="44778"/>
                      <a:pt x="346" y="40172"/>
                      <a:pt x="346" y="35440"/>
                    </a:cubicBezTo>
                    <a:cubicBezTo>
                      <a:pt x="346" y="30701"/>
                      <a:pt x="1277" y="26108"/>
                      <a:pt x="3105" y="21781"/>
                    </a:cubicBezTo>
                    <a:cubicBezTo>
                      <a:pt x="4866" y="17600"/>
                      <a:pt x="7398" y="13845"/>
                      <a:pt x="10622" y="10621"/>
                    </a:cubicBezTo>
                    <a:cubicBezTo>
                      <a:pt x="13845" y="7398"/>
                      <a:pt x="17601" y="4872"/>
                      <a:pt x="21782" y="3104"/>
                    </a:cubicBezTo>
                    <a:cubicBezTo>
                      <a:pt x="26102" y="1276"/>
                      <a:pt x="30708" y="339"/>
                      <a:pt x="35440" y="339"/>
                    </a:cubicBezTo>
                    <a:close/>
                    <a:moveTo>
                      <a:pt x="35440" y="0"/>
                    </a:moveTo>
                    <a:cubicBezTo>
                      <a:pt x="30655" y="0"/>
                      <a:pt x="26009" y="944"/>
                      <a:pt x="21642" y="2785"/>
                    </a:cubicBezTo>
                    <a:cubicBezTo>
                      <a:pt x="17421" y="4573"/>
                      <a:pt x="13626" y="7125"/>
                      <a:pt x="10376" y="10382"/>
                    </a:cubicBezTo>
                    <a:cubicBezTo>
                      <a:pt x="7126" y="13639"/>
                      <a:pt x="4567" y="17427"/>
                      <a:pt x="2779" y="21648"/>
                    </a:cubicBezTo>
                    <a:cubicBezTo>
                      <a:pt x="938" y="26015"/>
                      <a:pt x="1" y="30661"/>
                      <a:pt x="1" y="35446"/>
                    </a:cubicBezTo>
                    <a:cubicBezTo>
                      <a:pt x="1" y="40232"/>
                      <a:pt x="938" y="44878"/>
                      <a:pt x="2779" y="49245"/>
                    </a:cubicBezTo>
                    <a:cubicBezTo>
                      <a:pt x="4567" y="53465"/>
                      <a:pt x="7119" y="57260"/>
                      <a:pt x="10376" y="60511"/>
                    </a:cubicBezTo>
                    <a:cubicBezTo>
                      <a:pt x="13633" y="63761"/>
                      <a:pt x="17421" y="66320"/>
                      <a:pt x="21642" y="68101"/>
                    </a:cubicBezTo>
                    <a:cubicBezTo>
                      <a:pt x="26009" y="69949"/>
                      <a:pt x="30655" y="70886"/>
                      <a:pt x="35440" y="70886"/>
                    </a:cubicBezTo>
                    <a:cubicBezTo>
                      <a:pt x="40226" y="70886"/>
                      <a:pt x="44872" y="69955"/>
                      <a:pt x="49239" y="68101"/>
                    </a:cubicBezTo>
                    <a:cubicBezTo>
                      <a:pt x="53459" y="66320"/>
                      <a:pt x="57261" y="63767"/>
                      <a:pt x="60505" y="60511"/>
                    </a:cubicBezTo>
                    <a:cubicBezTo>
                      <a:pt x="63755" y="57254"/>
                      <a:pt x="66314" y="53465"/>
                      <a:pt x="68102" y="49245"/>
                    </a:cubicBezTo>
                    <a:cubicBezTo>
                      <a:pt x="69943" y="44878"/>
                      <a:pt x="70886" y="40232"/>
                      <a:pt x="70886" y="35446"/>
                    </a:cubicBezTo>
                    <a:cubicBezTo>
                      <a:pt x="70886" y="30661"/>
                      <a:pt x="69943" y="26015"/>
                      <a:pt x="68102" y="21648"/>
                    </a:cubicBezTo>
                    <a:cubicBezTo>
                      <a:pt x="66314" y="17427"/>
                      <a:pt x="63761" y="13626"/>
                      <a:pt x="60505" y="10382"/>
                    </a:cubicBezTo>
                    <a:cubicBezTo>
                      <a:pt x="57248" y="7132"/>
                      <a:pt x="53459" y="4573"/>
                      <a:pt x="49239" y="2785"/>
                    </a:cubicBezTo>
                    <a:cubicBezTo>
                      <a:pt x="44872" y="944"/>
                      <a:pt x="40226" y="0"/>
                      <a:pt x="35440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6434225" y="3514675"/>
                <a:ext cx="98225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2618" extrusionOk="0">
                    <a:moveTo>
                      <a:pt x="69" y="0"/>
                    </a:moveTo>
                    <a:cubicBezTo>
                      <a:pt x="51" y="0"/>
                      <a:pt x="32" y="10"/>
                      <a:pt x="20" y="33"/>
                    </a:cubicBezTo>
                    <a:cubicBezTo>
                      <a:pt x="1" y="53"/>
                      <a:pt x="1" y="93"/>
                      <a:pt x="20" y="120"/>
                    </a:cubicBezTo>
                    <a:cubicBezTo>
                      <a:pt x="433" y="499"/>
                      <a:pt x="798" y="931"/>
                      <a:pt x="1130" y="1383"/>
                    </a:cubicBezTo>
                    <a:cubicBezTo>
                      <a:pt x="1469" y="1821"/>
                      <a:pt x="1769" y="2293"/>
                      <a:pt x="2041" y="2785"/>
                    </a:cubicBezTo>
                    <a:cubicBezTo>
                      <a:pt x="2599" y="3756"/>
                      <a:pt x="3011" y="4806"/>
                      <a:pt x="3291" y="5882"/>
                    </a:cubicBezTo>
                    <a:cubicBezTo>
                      <a:pt x="3570" y="6966"/>
                      <a:pt x="3676" y="8089"/>
                      <a:pt x="3669" y="9206"/>
                    </a:cubicBezTo>
                    <a:cubicBezTo>
                      <a:pt x="3650" y="10322"/>
                      <a:pt x="3497" y="11439"/>
                      <a:pt x="3237" y="12536"/>
                    </a:cubicBezTo>
                    <a:cubicBezTo>
                      <a:pt x="3231" y="12576"/>
                      <a:pt x="3251" y="12609"/>
                      <a:pt x="3284" y="12615"/>
                    </a:cubicBezTo>
                    <a:cubicBezTo>
                      <a:pt x="3289" y="12617"/>
                      <a:pt x="3295" y="12617"/>
                      <a:pt x="3300" y="12617"/>
                    </a:cubicBezTo>
                    <a:cubicBezTo>
                      <a:pt x="3328" y="12617"/>
                      <a:pt x="3352" y="12603"/>
                      <a:pt x="3357" y="12576"/>
                    </a:cubicBezTo>
                    <a:cubicBezTo>
                      <a:pt x="3669" y="11479"/>
                      <a:pt x="3869" y="10349"/>
                      <a:pt x="3915" y="9206"/>
                    </a:cubicBezTo>
                    <a:cubicBezTo>
                      <a:pt x="3929" y="8927"/>
                      <a:pt x="3922" y="8634"/>
                      <a:pt x="3922" y="8355"/>
                    </a:cubicBezTo>
                    <a:cubicBezTo>
                      <a:pt x="3902" y="8069"/>
                      <a:pt x="3895" y="7777"/>
                      <a:pt x="3862" y="7498"/>
                    </a:cubicBezTo>
                    <a:cubicBezTo>
                      <a:pt x="3816" y="6933"/>
                      <a:pt x="3716" y="6368"/>
                      <a:pt x="3570" y="5809"/>
                    </a:cubicBezTo>
                    <a:cubicBezTo>
                      <a:pt x="3297" y="4699"/>
                      <a:pt x="2852" y="3636"/>
                      <a:pt x="2274" y="2646"/>
                    </a:cubicBezTo>
                    <a:cubicBezTo>
                      <a:pt x="1689" y="1662"/>
                      <a:pt x="978" y="751"/>
                      <a:pt x="107" y="14"/>
                    </a:cubicBezTo>
                    <a:cubicBezTo>
                      <a:pt x="96" y="5"/>
                      <a:pt x="83" y="0"/>
                      <a:pt x="69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6477425" y="3524275"/>
                <a:ext cx="8510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860" extrusionOk="0">
                    <a:moveTo>
                      <a:pt x="65" y="0"/>
                    </a:moveTo>
                    <a:cubicBezTo>
                      <a:pt x="50" y="0"/>
                      <a:pt x="37" y="5"/>
                      <a:pt x="27" y="15"/>
                    </a:cubicBezTo>
                    <a:cubicBezTo>
                      <a:pt x="1" y="35"/>
                      <a:pt x="1" y="75"/>
                      <a:pt x="27" y="101"/>
                    </a:cubicBezTo>
                    <a:cubicBezTo>
                      <a:pt x="705" y="779"/>
                      <a:pt x="1277" y="1564"/>
                      <a:pt x="1742" y="2401"/>
                    </a:cubicBezTo>
                    <a:cubicBezTo>
                      <a:pt x="2221" y="3232"/>
                      <a:pt x="2586" y="4129"/>
                      <a:pt x="2806" y="5060"/>
                    </a:cubicBezTo>
                    <a:cubicBezTo>
                      <a:pt x="3031" y="5990"/>
                      <a:pt x="3164" y="6947"/>
                      <a:pt x="3131" y="7911"/>
                    </a:cubicBezTo>
                    <a:cubicBezTo>
                      <a:pt x="3158" y="8390"/>
                      <a:pt x="3065" y="8868"/>
                      <a:pt x="3031" y="9347"/>
                    </a:cubicBezTo>
                    <a:lnTo>
                      <a:pt x="3018" y="9533"/>
                    </a:lnTo>
                    <a:lnTo>
                      <a:pt x="2985" y="9706"/>
                    </a:lnTo>
                    <a:lnTo>
                      <a:pt x="2918" y="10058"/>
                    </a:lnTo>
                    <a:lnTo>
                      <a:pt x="2786" y="10776"/>
                    </a:lnTo>
                    <a:lnTo>
                      <a:pt x="2786" y="10782"/>
                    </a:lnTo>
                    <a:cubicBezTo>
                      <a:pt x="2786" y="10816"/>
                      <a:pt x="2799" y="10849"/>
                      <a:pt x="2832" y="10856"/>
                    </a:cubicBezTo>
                    <a:cubicBezTo>
                      <a:pt x="2839" y="10858"/>
                      <a:pt x="2846" y="10860"/>
                      <a:pt x="2853" y="10860"/>
                    </a:cubicBezTo>
                    <a:cubicBezTo>
                      <a:pt x="2878" y="10860"/>
                      <a:pt x="2900" y="10842"/>
                      <a:pt x="2905" y="10816"/>
                    </a:cubicBezTo>
                    <a:lnTo>
                      <a:pt x="3085" y="10105"/>
                    </a:lnTo>
                    <a:lnTo>
                      <a:pt x="3164" y="9746"/>
                    </a:lnTo>
                    <a:lnTo>
                      <a:pt x="3204" y="9573"/>
                    </a:lnTo>
                    <a:lnTo>
                      <a:pt x="3231" y="9387"/>
                    </a:lnTo>
                    <a:lnTo>
                      <a:pt x="3331" y="8656"/>
                    </a:lnTo>
                    <a:cubicBezTo>
                      <a:pt x="3370" y="8416"/>
                      <a:pt x="3370" y="8177"/>
                      <a:pt x="3384" y="7924"/>
                    </a:cubicBezTo>
                    <a:cubicBezTo>
                      <a:pt x="3390" y="7679"/>
                      <a:pt x="3404" y="7439"/>
                      <a:pt x="3397" y="7187"/>
                    </a:cubicBezTo>
                    <a:lnTo>
                      <a:pt x="3337" y="6456"/>
                    </a:lnTo>
                    <a:cubicBezTo>
                      <a:pt x="3331" y="6210"/>
                      <a:pt x="3284" y="5964"/>
                      <a:pt x="3238" y="5724"/>
                    </a:cubicBezTo>
                    <a:cubicBezTo>
                      <a:pt x="3191" y="5485"/>
                      <a:pt x="3164" y="5233"/>
                      <a:pt x="3091" y="5000"/>
                    </a:cubicBezTo>
                    <a:cubicBezTo>
                      <a:pt x="2865" y="4036"/>
                      <a:pt x="2467" y="3126"/>
                      <a:pt x="1975" y="2275"/>
                    </a:cubicBezTo>
                    <a:cubicBezTo>
                      <a:pt x="1470" y="1437"/>
                      <a:pt x="865" y="660"/>
                      <a:pt x="107" y="15"/>
                    </a:cubicBezTo>
                    <a:cubicBezTo>
                      <a:pt x="94" y="5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5793500" y="3696925"/>
                <a:ext cx="92750" cy="318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2724" extrusionOk="0">
                    <a:moveTo>
                      <a:pt x="854" y="0"/>
                    </a:moveTo>
                    <a:cubicBezTo>
                      <a:pt x="834" y="0"/>
                      <a:pt x="814" y="16"/>
                      <a:pt x="805" y="35"/>
                    </a:cubicBezTo>
                    <a:cubicBezTo>
                      <a:pt x="366" y="1085"/>
                      <a:pt x="147" y="2228"/>
                      <a:pt x="67" y="3365"/>
                    </a:cubicBezTo>
                    <a:cubicBezTo>
                      <a:pt x="0" y="4501"/>
                      <a:pt x="80" y="5658"/>
                      <a:pt x="346" y="6768"/>
                    </a:cubicBezTo>
                    <a:cubicBezTo>
                      <a:pt x="472" y="7326"/>
                      <a:pt x="645" y="7878"/>
                      <a:pt x="851" y="8409"/>
                    </a:cubicBezTo>
                    <a:cubicBezTo>
                      <a:pt x="951" y="8675"/>
                      <a:pt x="1070" y="8941"/>
                      <a:pt x="1183" y="9194"/>
                    </a:cubicBezTo>
                    <a:cubicBezTo>
                      <a:pt x="1310" y="9453"/>
                      <a:pt x="1436" y="9712"/>
                      <a:pt x="1576" y="9958"/>
                    </a:cubicBezTo>
                    <a:cubicBezTo>
                      <a:pt x="2134" y="10955"/>
                      <a:pt x="2825" y="11879"/>
                      <a:pt x="3596" y="12703"/>
                    </a:cubicBezTo>
                    <a:cubicBezTo>
                      <a:pt x="3609" y="12716"/>
                      <a:pt x="3626" y="12723"/>
                      <a:pt x="3643" y="12723"/>
                    </a:cubicBezTo>
                    <a:cubicBezTo>
                      <a:pt x="3659" y="12723"/>
                      <a:pt x="3676" y="12716"/>
                      <a:pt x="3689" y="12703"/>
                    </a:cubicBezTo>
                    <a:cubicBezTo>
                      <a:pt x="3709" y="12677"/>
                      <a:pt x="3709" y="12643"/>
                      <a:pt x="3696" y="12617"/>
                    </a:cubicBezTo>
                    <a:cubicBezTo>
                      <a:pt x="2965" y="11766"/>
                      <a:pt x="2327" y="10822"/>
                      <a:pt x="1802" y="9845"/>
                    </a:cubicBezTo>
                    <a:cubicBezTo>
                      <a:pt x="1283" y="8848"/>
                      <a:pt x="871" y="7798"/>
                      <a:pt x="638" y="6715"/>
                    </a:cubicBezTo>
                    <a:cubicBezTo>
                      <a:pt x="386" y="5625"/>
                      <a:pt x="286" y="4501"/>
                      <a:pt x="339" y="3378"/>
                    </a:cubicBezTo>
                    <a:cubicBezTo>
                      <a:pt x="366" y="2826"/>
                      <a:pt x="412" y="2268"/>
                      <a:pt x="512" y="1710"/>
                    </a:cubicBezTo>
                    <a:cubicBezTo>
                      <a:pt x="612" y="1165"/>
                      <a:pt x="738" y="606"/>
                      <a:pt x="918" y="81"/>
                    </a:cubicBezTo>
                    <a:cubicBezTo>
                      <a:pt x="931" y="48"/>
                      <a:pt x="911" y="15"/>
                      <a:pt x="878" y="8"/>
                    </a:cubicBezTo>
                    <a:cubicBezTo>
                      <a:pt x="870" y="2"/>
                      <a:pt x="862" y="0"/>
                      <a:pt x="854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5762100" y="3725250"/>
                <a:ext cx="79950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0948" extrusionOk="0">
                    <a:moveTo>
                      <a:pt x="729" y="1"/>
                    </a:moveTo>
                    <a:cubicBezTo>
                      <a:pt x="710" y="1"/>
                      <a:pt x="696" y="15"/>
                      <a:pt x="691" y="32"/>
                    </a:cubicBezTo>
                    <a:cubicBezTo>
                      <a:pt x="306" y="936"/>
                      <a:pt x="113" y="1906"/>
                      <a:pt x="47" y="2890"/>
                    </a:cubicBezTo>
                    <a:cubicBezTo>
                      <a:pt x="0" y="3867"/>
                      <a:pt x="47" y="4864"/>
                      <a:pt x="293" y="5821"/>
                    </a:cubicBezTo>
                    <a:cubicBezTo>
                      <a:pt x="332" y="6060"/>
                      <a:pt x="412" y="6293"/>
                      <a:pt x="492" y="6532"/>
                    </a:cubicBezTo>
                    <a:cubicBezTo>
                      <a:pt x="565" y="6765"/>
                      <a:pt x="625" y="7011"/>
                      <a:pt x="731" y="7230"/>
                    </a:cubicBezTo>
                    <a:lnTo>
                      <a:pt x="1010" y="7914"/>
                    </a:lnTo>
                    <a:cubicBezTo>
                      <a:pt x="1123" y="8140"/>
                      <a:pt x="1243" y="8347"/>
                      <a:pt x="1363" y="8559"/>
                    </a:cubicBezTo>
                    <a:cubicBezTo>
                      <a:pt x="1476" y="8779"/>
                      <a:pt x="1595" y="8991"/>
                      <a:pt x="1735" y="9191"/>
                    </a:cubicBezTo>
                    <a:lnTo>
                      <a:pt x="2154" y="9802"/>
                    </a:lnTo>
                    <a:lnTo>
                      <a:pt x="2260" y="9948"/>
                    </a:lnTo>
                    <a:lnTo>
                      <a:pt x="2373" y="10088"/>
                    </a:lnTo>
                    <a:lnTo>
                      <a:pt x="2619" y="10374"/>
                    </a:lnTo>
                    <a:lnTo>
                      <a:pt x="3091" y="10932"/>
                    </a:lnTo>
                    <a:cubicBezTo>
                      <a:pt x="3105" y="10943"/>
                      <a:pt x="3122" y="10948"/>
                      <a:pt x="3137" y="10948"/>
                    </a:cubicBezTo>
                    <a:cubicBezTo>
                      <a:pt x="3150" y="10948"/>
                      <a:pt x="3162" y="10945"/>
                      <a:pt x="3171" y="10939"/>
                    </a:cubicBezTo>
                    <a:cubicBezTo>
                      <a:pt x="3197" y="10912"/>
                      <a:pt x="3197" y="10879"/>
                      <a:pt x="3184" y="10852"/>
                    </a:cubicBezTo>
                    <a:lnTo>
                      <a:pt x="3184" y="10846"/>
                    </a:lnTo>
                    <a:lnTo>
                      <a:pt x="2738" y="10274"/>
                    </a:lnTo>
                    <a:lnTo>
                      <a:pt x="2519" y="9988"/>
                    </a:lnTo>
                    <a:lnTo>
                      <a:pt x="2406" y="9849"/>
                    </a:lnTo>
                    <a:lnTo>
                      <a:pt x="2306" y="9702"/>
                    </a:lnTo>
                    <a:cubicBezTo>
                      <a:pt x="2061" y="9284"/>
                      <a:pt x="1768" y="8905"/>
                      <a:pt x="1569" y="8460"/>
                    </a:cubicBezTo>
                    <a:cubicBezTo>
                      <a:pt x="1103" y="7622"/>
                      <a:pt x="791" y="6711"/>
                      <a:pt x="572" y="5774"/>
                    </a:cubicBezTo>
                    <a:cubicBezTo>
                      <a:pt x="346" y="4844"/>
                      <a:pt x="273" y="3887"/>
                      <a:pt x="312" y="2930"/>
                    </a:cubicBezTo>
                    <a:cubicBezTo>
                      <a:pt x="346" y="1972"/>
                      <a:pt x="505" y="1009"/>
                      <a:pt x="804" y="105"/>
                    </a:cubicBezTo>
                    <a:lnTo>
                      <a:pt x="804" y="98"/>
                    </a:lnTo>
                    <a:cubicBezTo>
                      <a:pt x="811" y="65"/>
                      <a:pt x="798" y="32"/>
                      <a:pt x="764" y="18"/>
                    </a:cubicBezTo>
                    <a:cubicBezTo>
                      <a:pt x="752" y="6"/>
                      <a:pt x="740" y="1"/>
                      <a:pt x="729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4995005" y="4277487"/>
                <a:ext cx="341675" cy="3527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14109" extrusionOk="0">
                    <a:moveTo>
                      <a:pt x="12564" y="1"/>
                    </a:moveTo>
                    <a:cubicBezTo>
                      <a:pt x="12324" y="1"/>
                      <a:pt x="12084" y="87"/>
                      <a:pt x="11892" y="264"/>
                    </a:cubicBezTo>
                    <a:lnTo>
                      <a:pt x="1" y="11397"/>
                    </a:lnTo>
                    <a:lnTo>
                      <a:pt x="1" y="14109"/>
                    </a:lnTo>
                    <a:lnTo>
                      <a:pt x="13247" y="1713"/>
                    </a:lnTo>
                    <a:cubicBezTo>
                      <a:pt x="13640" y="1347"/>
                      <a:pt x="13666" y="716"/>
                      <a:pt x="13294" y="317"/>
                    </a:cubicBezTo>
                    <a:cubicBezTo>
                      <a:pt x="13095" y="107"/>
                      <a:pt x="12829" y="1"/>
                      <a:pt x="12564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5411975" y="4011675"/>
                <a:ext cx="8145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978" extrusionOk="0">
                    <a:moveTo>
                      <a:pt x="2972" y="0"/>
                    </a:moveTo>
                    <a:lnTo>
                      <a:pt x="1" y="2659"/>
                    </a:lnTo>
                    <a:lnTo>
                      <a:pt x="287" y="2978"/>
                    </a:lnTo>
                    <a:lnTo>
                      <a:pt x="3258" y="319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5439075" y="4021475"/>
                <a:ext cx="409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709" extrusionOk="0">
                    <a:moveTo>
                      <a:pt x="539" y="0"/>
                    </a:moveTo>
                    <a:lnTo>
                      <a:pt x="0" y="479"/>
                    </a:lnTo>
                    <a:lnTo>
                      <a:pt x="1097" y="1708"/>
                    </a:lnTo>
                    <a:lnTo>
                      <a:pt x="1635" y="122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5193696" y="4045331"/>
                <a:ext cx="369725" cy="352325"/>
              </a:xfrm>
              <a:custGeom>
                <a:avLst/>
                <a:gdLst/>
                <a:ahLst/>
                <a:cxnLst/>
                <a:rect l="l" t="t" r="r" b="b"/>
                <a:pathLst>
                  <a:path w="14789" h="14093" extrusionOk="0">
                    <a:moveTo>
                      <a:pt x="10319" y="0"/>
                    </a:moveTo>
                    <a:cubicBezTo>
                      <a:pt x="9958" y="0"/>
                      <a:pt x="9596" y="128"/>
                      <a:pt x="9305" y="387"/>
                    </a:cubicBezTo>
                    <a:lnTo>
                      <a:pt x="0" y="8709"/>
                    </a:lnTo>
                    <a:lnTo>
                      <a:pt x="4812" y="14092"/>
                    </a:lnTo>
                    <a:lnTo>
                      <a:pt x="14097" y="5784"/>
                    </a:lnTo>
                    <a:cubicBezTo>
                      <a:pt x="14742" y="5219"/>
                      <a:pt x="14789" y="4242"/>
                      <a:pt x="14224" y="3611"/>
                    </a:cubicBezTo>
                    <a:lnTo>
                      <a:pt x="11452" y="500"/>
                    </a:lnTo>
                    <a:cubicBezTo>
                      <a:pt x="11150" y="169"/>
                      <a:pt x="10735" y="0"/>
                      <a:pt x="1031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9"/>
            <p:cNvGrpSpPr/>
            <p:nvPr/>
          </p:nvGrpSpPr>
          <p:grpSpPr>
            <a:xfrm rot="10800000" flipH="1">
              <a:off x="2319617" y="2110539"/>
              <a:ext cx="597987" cy="756380"/>
              <a:chOff x="2588428" y="6701725"/>
              <a:chExt cx="376400" cy="476100"/>
            </a:xfrm>
          </p:grpSpPr>
          <p:sp>
            <p:nvSpPr>
              <p:cNvPr id="1132" name="Google Shape;1132;p39"/>
              <p:cNvSpPr/>
              <p:nvPr/>
            </p:nvSpPr>
            <p:spPr>
              <a:xfrm flipH="1">
                <a:off x="2661378" y="6701725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 flipH="1">
                <a:off x="2588428" y="7005800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1522350" y="3245113"/>
            <a:ext cx="60993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Easy</a:t>
            </a:r>
          </a:p>
        </p:txBody>
      </p:sp>
      <p:grpSp>
        <p:nvGrpSpPr>
          <p:cNvPr id="1113" name="Google Shape;1113;p39"/>
          <p:cNvGrpSpPr/>
          <p:nvPr/>
        </p:nvGrpSpPr>
        <p:grpSpPr>
          <a:xfrm>
            <a:off x="2312474" y="-200441"/>
            <a:ext cx="4275820" cy="3374541"/>
            <a:chOff x="2319617" y="-507622"/>
            <a:chExt cx="4275820" cy="3374541"/>
          </a:xfrm>
        </p:grpSpPr>
        <p:grpSp>
          <p:nvGrpSpPr>
            <p:cNvPr id="1114" name="Google Shape;1114;p39"/>
            <p:cNvGrpSpPr/>
            <p:nvPr/>
          </p:nvGrpSpPr>
          <p:grpSpPr>
            <a:xfrm rot="10800000">
              <a:off x="2947808" y="-507622"/>
              <a:ext cx="3647629" cy="3273645"/>
              <a:chOff x="4995005" y="2824575"/>
              <a:chExt cx="2120345" cy="1902950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5212075" y="2824575"/>
                <a:ext cx="1903275" cy="1902950"/>
              </a:xfrm>
              <a:custGeom>
                <a:avLst/>
                <a:gdLst/>
                <a:ahLst/>
                <a:cxnLst/>
                <a:rect l="l" t="t" r="r" b="b"/>
                <a:pathLst>
                  <a:path w="76131" h="76118" extrusionOk="0">
                    <a:moveTo>
                      <a:pt x="38059" y="36863"/>
                    </a:moveTo>
                    <a:cubicBezTo>
                      <a:pt x="38724" y="36863"/>
                      <a:pt x="39256" y="37395"/>
                      <a:pt x="39256" y="38059"/>
                    </a:cubicBezTo>
                    <a:cubicBezTo>
                      <a:pt x="39256" y="38717"/>
                      <a:pt x="38724" y="39256"/>
                      <a:pt x="38059" y="39256"/>
                    </a:cubicBezTo>
                    <a:cubicBezTo>
                      <a:pt x="37395" y="39256"/>
                      <a:pt x="36863" y="38724"/>
                      <a:pt x="36863" y="38059"/>
                    </a:cubicBezTo>
                    <a:cubicBezTo>
                      <a:pt x="36863" y="37395"/>
                      <a:pt x="37395" y="36863"/>
                      <a:pt x="38059" y="36863"/>
                    </a:cubicBezTo>
                    <a:close/>
                    <a:moveTo>
                      <a:pt x="38059" y="1"/>
                    </a:moveTo>
                    <a:cubicBezTo>
                      <a:pt x="17043" y="1"/>
                      <a:pt x="1" y="17036"/>
                      <a:pt x="1" y="38059"/>
                    </a:cubicBezTo>
                    <a:cubicBezTo>
                      <a:pt x="1" y="59076"/>
                      <a:pt x="17043" y="76118"/>
                      <a:pt x="38059" y="76118"/>
                    </a:cubicBezTo>
                    <a:cubicBezTo>
                      <a:pt x="59082" y="76118"/>
                      <a:pt x="76118" y="59076"/>
                      <a:pt x="76118" y="38059"/>
                    </a:cubicBezTo>
                    <a:cubicBezTo>
                      <a:pt x="76131" y="17036"/>
                      <a:pt x="59089" y="1"/>
                      <a:pt x="38059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6560175" y="3964150"/>
                <a:ext cx="489725" cy="427000"/>
              </a:xfrm>
              <a:custGeom>
                <a:avLst/>
                <a:gdLst/>
                <a:ahLst/>
                <a:cxnLst/>
                <a:rect l="l" t="t" r="r" b="b"/>
                <a:pathLst>
                  <a:path w="19589" h="17080" extrusionOk="0">
                    <a:moveTo>
                      <a:pt x="3051" y="0"/>
                    </a:moveTo>
                    <a:cubicBezTo>
                      <a:pt x="3051" y="133"/>
                      <a:pt x="1569" y="1197"/>
                      <a:pt x="1410" y="1462"/>
                    </a:cubicBezTo>
                    <a:cubicBezTo>
                      <a:pt x="998" y="2081"/>
                      <a:pt x="699" y="2646"/>
                      <a:pt x="200" y="3224"/>
                    </a:cubicBezTo>
                    <a:cubicBezTo>
                      <a:pt x="100" y="3343"/>
                      <a:pt x="1" y="3456"/>
                      <a:pt x="1" y="3609"/>
                    </a:cubicBezTo>
                    <a:cubicBezTo>
                      <a:pt x="1" y="3802"/>
                      <a:pt x="180" y="3955"/>
                      <a:pt x="366" y="3988"/>
                    </a:cubicBezTo>
                    <a:cubicBezTo>
                      <a:pt x="411" y="3996"/>
                      <a:pt x="456" y="3999"/>
                      <a:pt x="501" y="3999"/>
                    </a:cubicBezTo>
                    <a:cubicBezTo>
                      <a:pt x="648" y="3999"/>
                      <a:pt x="794" y="3962"/>
                      <a:pt x="931" y="3922"/>
                    </a:cubicBezTo>
                    <a:lnTo>
                      <a:pt x="931" y="3922"/>
                    </a:lnTo>
                    <a:cubicBezTo>
                      <a:pt x="699" y="4467"/>
                      <a:pt x="466" y="4998"/>
                      <a:pt x="233" y="5537"/>
                    </a:cubicBezTo>
                    <a:cubicBezTo>
                      <a:pt x="313" y="5553"/>
                      <a:pt x="391" y="5561"/>
                      <a:pt x="468" y="5561"/>
                    </a:cubicBezTo>
                    <a:cubicBezTo>
                      <a:pt x="1346" y="5561"/>
                      <a:pt x="2089" y="4570"/>
                      <a:pt x="3012" y="4533"/>
                    </a:cubicBezTo>
                    <a:cubicBezTo>
                      <a:pt x="3031" y="4532"/>
                      <a:pt x="3050" y="4531"/>
                      <a:pt x="3070" y="4531"/>
                    </a:cubicBezTo>
                    <a:cubicBezTo>
                      <a:pt x="3272" y="4531"/>
                      <a:pt x="3480" y="4597"/>
                      <a:pt x="3577" y="4772"/>
                    </a:cubicBezTo>
                    <a:cubicBezTo>
                      <a:pt x="3616" y="4865"/>
                      <a:pt x="3636" y="4965"/>
                      <a:pt x="3636" y="5065"/>
                    </a:cubicBezTo>
                    <a:cubicBezTo>
                      <a:pt x="3636" y="5829"/>
                      <a:pt x="2992" y="6514"/>
                      <a:pt x="3105" y="7278"/>
                    </a:cubicBezTo>
                    <a:cubicBezTo>
                      <a:pt x="3118" y="7411"/>
                      <a:pt x="3171" y="7564"/>
                      <a:pt x="3284" y="7637"/>
                    </a:cubicBezTo>
                    <a:cubicBezTo>
                      <a:pt x="3365" y="7691"/>
                      <a:pt x="3468" y="7706"/>
                      <a:pt x="3571" y="7706"/>
                    </a:cubicBezTo>
                    <a:cubicBezTo>
                      <a:pt x="3595" y="7706"/>
                      <a:pt x="3619" y="7705"/>
                      <a:pt x="3643" y="7704"/>
                    </a:cubicBezTo>
                    <a:cubicBezTo>
                      <a:pt x="4378" y="7658"/>
                      <a:pt x="5128" y="7280"/>
                      <a:pt x="5833" y="7280"/>
                    </a:cubicBezTo>
                    <a:cubicBezTo>
                      <a:pt x="6052" y="7280"/>
                      <a:pt x="6266" y="7316"/>
                      <a:pt x="6474" y="7411"/>
                    </a:cubicBezTo>
                    <a:cubicBezTo>
                      <a:pt x="6202" y="8441"/>
                      <a:pt x="5916" y="9465"/>
                      <a:pt x="5637" y="10495"/>
                    </a:cubicBezTo>
                    <a:cubicBezTo>
                      <a:pt x="5604" y="10635"/>
                      <a:pt x="5570" y="10794"/>
                      <a:pt x="5664" y="10901"/>
                    </a:cubicBezTo>
                    <a:cubicBezTo>
                      <a:pt x="5730" y="10980"/>
                      <a:pt x="5836" y="10994"/>
                      <a:pt x="5936" y="11000"/>
                    </a:cubicBezTo>
                    <a:cubicBezTo>
                      <a:pt x="5959" y="11001"/>
                      <a:pt x="5982" y="11002"/>
                      <a:pt x="6005" y="11002"/>
                    </a:cubicBezTo>
                    <a:cubicBezTo>
                      <a:pt x="6662" y="11002"/>
                      <a:pt x="7283" y="10588"/>
                      <a:pt x="7926" y="10588"/>
                    </a:cubicBezTo>
                    <a:cubicBezTo>
                      <a:pt x="7974" y="10588"/>
                      <a:pt x="8022" y="10590"/>
                      <a:pt x="8070" y="10595"/>
                    </a:cubicBezTo>
                    <a:cubicBezTo>
                      <a:pt x="8229" y="10615"/>
                      <a:pt x="8395" y="10668"/>
                      <a:pt x="8462" y="10814"/>
                    </a:cubicBezTo>
                    <a:cubicBezTo>
                      <a:pt x="8502" y="10914"/>
                      <a:pt x="8482" y="11027"/>
                      <a:pt x="8455" y="11133"/>
                    </a:cubicBezTo>
                    <a:cubicBezTo>
                      <a:pt x="8169" y="12217"/>
                      <a:pt x="7372" y="13207"/>
                      <a:pt x="7498" y="14317"/>
                    </a:cubicBezTo>
                    <a:cubicBezTo>
                      <a:pt x="7505" y="14410"/>
                      <a:pt x="7531" y="14516"/>
                      <a:pt x="7604" y="14576"/>
                    </a:cubicBezTo>
                    <a:cubicBezTo>
                      <a:pt x="7655" y="14612"/>
                      <a:pt x="7711" y="14625"/>
                      <a:pt x="7768" y="14625"/>
                    </a:cubicBezTo>
                    <a:cubicBezTo>
                      <a:pt x="7839" y="14625"/>
                      <a:pt x="7913" y="14605"/>
                      <a:pt x="7983" y="14583"/>
                    </a:cubicBezTo>
                    <a:lnTo>
                      <a:pt x="9598" y="14084"/>
                    </a:lnTo>
                    <a:lnTo>
                      <a:pt x="9598" y="14084"/>
                    </a:lnTo>
                    <a:cubicBezTo>
                      <a:pt x="9259" y="14722"/>
                      <a:pt x="8927" y="15374"/>
                      <a:pt x="8595" y="16012"/>
                    </a:cubicBezTo>
                    <a:cubicBezTo>
                      <a:pt x="8429" y="16337"/>
                      <a:pt x="8289" y="16809"/>
                      <a:pt x="8595" y="17009"/>
                    </a:cubicBezTo>
                    <a:cubicBezTo>
                      <a:pt x="8666" y="17059"/>
                      <a:pt x="8745" y="17080"/>
                      <a:pt x="8827" y="17080"/>
                    </a:cubicBezTo>
                    <a:cubicBezTo>
                      <a:pt x="9006" y="17080"/>
                      <a:pt x="9200" y="16983"/>
                      <a:pt x="9359" y="16882"/>
                    </a:cubicBezTo>
                    <a:cubicBezTo>
                      <a:pt x="13939" y="14118"/>
                      <a:pt x="16956" y="9385"/>
                      <a:pt x="19282" y="4566"/>
                    </a:cubicBezTo>
                    <a:cubicBezTo>
                      <a:pt x="19429" y="4247"/>
                      <a:pt x="19588" y="3922"/>
                      <a:pt x="19568" y="3576"/>
                    </a:cubicBezTo>
                    <a:cubicBezTo>
                      <a:pt x="19555" y="3230"/>
                      <a:pt x="19322" y="2865"/>
                      <a:pt x="18970" y="2832"/>
                    </a:cubicBezTo>
                    <a:cubicBezTo>
                      <a:pt x="18954" y="2830"/>
                      <a:pt x="18938" y="2830"/>
                      <a:pt x="18922" y="2830"/>
                    </a:cubicBezTo>
                    <a:cubicBezTo>
                      <a:pt x="18347" y="2830"/>
                      <a:pt x="17969" y="3686"/>
                      <a:pt x="17412" y="3686"/>
                    </a:cubicBezTo>
                    <a:cubicBezTo>
                      <a:pt x="17378" y="3686"/>
                      <a:pt x="17343" y="3682"/>
                      <a:pt x="17308" y="3676"/>
                    </a:cubicBezTo>
                    <a:cubicBezTo>
                      <a:pt x="16876" y="3583"/>
                      <a:pt x="16757" y="3018"/>
                      <a:pt x="16836" y="2586"/>
                    </a:cubicBezTo>
                    <a:cubicBezTo>
                      <a:pt x="16923" y="2154"/>
                      <a:pt x="17122" y="1715"/>
                      <a:pt x="16996" y="1290"/>
                    </a:cubicBezTo>
                    <a:lnTo>
                      <a:pt x="16996" y="1290"/>
                    </a:lnTo>
                    <a:cubicBezTo>
                      <a:pt x="15540" y="1502"/>
                      <a:pt x="14610" y="2985"/>
                      <a:pt x="13241" y="3530"/>
                    </a:cubicBezTo>
                    <a:cubicBezTo>
                      <a:pt x="13307" y="2626"/>
                      <a:pt x="13367" y="1715"/>
                      <a:pt x="13433" y="811"/>
                    </a:cubicBezTo>
                    <a:cubicBezTo>
                      <a:pt x="13396" y="803"/>
                      <a:pt x="13359" y="799"/>
                      <a:pt x="13323" y="799"/>
                    </a:cubicBezTo>
                    <a:cubicBezTo>
                      <a:pt x="13011" y="799"/>
                      <a:pt x="12744" y="1087"/>
                      <a:pt x="12536" y="1343"/>
                    </a:cubicBezTo>
                    <a:cubicBezTo>
                      <a:pt x="11991" y="1994"/>
                      <a:pt x="11380" y="2586"/>
                      <a:pt x="10708" y="3111"/>
                    </a:cubicBezTo>
                    <a:cubicBezTo>
                      <a:pt x="10589" y="3200"/>
                      <a:pt x="10449" y="3294"/>
                      <a:pt x="10302" y="3294"/>
                    </a:cubicBezTo>
                    <a:cubicBezTo>
                      <a:pt x="10285" y="3294"/>
                      <a:pt x="10267" y="3293"/>
                      <a:pt x="10250" y="3290"/>
                    </a:cubicBezTo>
                    <a:cubicBezTo>
                      <a:pt x="9951" y="3250"/>
                      <a:pt x="9877" y="2858"/>
                      <a:pt x="9864" y="2559"/>
                    </a:cubicBezTo>
                    <a:cubicBezTo>
                      <a:pt x="9858" y="2207"/>
                      <a:pt x="9851" y="1841"/>
                      <a:pt x="9844" y="1482"/>
                    </a:cubicBezTo>
                    <a:cubicBezTo>
                      <a:pt x="9844" y="1396"/>
                      <a:pt x="9844" y="1310"/>
                      <a:pt x="9791" y="1243"/>
                    </a:cubicBezTo>
                    <a:cubicBezTo>
                      <a:pt x="9741" y="1169"/>
                      <a:pt x="9666" y="1140"/>
                      <a:pt x="9582" y="1140"/>
                    </a:cubicBezTo>
                    <a:cubicBezTo>
                      <a:pt x="9456" y="1140"/>
                      <a:pt x="9311" y="1205"/>
                      <a:pt x="9200" y="1276"/>
                    </a:cubicBezTo>
                    <a:cubicBezTo>
                      <a:pt x="8522" y="1708"/>
                      <a:pt x="7890" y="2220"/>
                      <a:pt x="7325" y="2792"/>
                    </a:cubicBezTo>
                    <a:cubicBezTo>
                      <a:pt x="7213" y="2904"/>
                      <a:pt x="7047" y="3020"/>
                      <a:pt x="6910" y="3020"/>
                    </a:cubicBezTo>
                    <a:cubicBezTo>
                      <a:pt x="6853" y="3020"/>
                      <a:pt x="6801" y="3000"/>
                      <a:pt x="6760" y="2951"/>
                    </a:cubicBezTo>
                    <a:cubicBezTo>
                      <a:pt x="6694" y="2872"/>
                      <a:pt x="6700" y="2752"/>
                      <a:pt x="6707" y="2646"/>
                    </a:cubicBezTo>
                    <a:cubicBezTo>
                      <a:pt x="6787" y="1954"/>
                      <a:pt x="6800" y="1250"/>
                      <a:pt x="6774" y="552"/>
                    </a:cubicBezTo>
                    <a:cubicBezTo>
                      <a:pt x="6774" y="426"/>
                      <a:pt x="6760" y="286"/>
                      <a:pt x="6667" y="193"/>
                    </a:cubicBezTo>
                    <a:cubicBezTo>
                      <a:pt x="6614" y="142"/>
                      <a:pt x="6549" y="121"/>
                      <a:pt x="6481" y="121"/>
                    </a:cubicBezTo>
                    <a:cubicBezTo>
                      <a:pt x="6327" y="121"/>
                      <a:pt x="6151" y="225"/>
                      <a:pt x="6022" y="326"/>
                    </a:cubicBezTo>
                    <a:cubicBezTo>
                      <a:pt x="5298" y="911"/>
                      <a:pt x="4567" y="1489"/>
                      <a:pt x="3836" y="2074"/>
                    </a:cubicBezTo>
                    <a:cubicBezTo>
                      <a:pt x="3721" y="2166"/>
                      <a:pt x="3561" y="2256"/>
                      <a:pt x="3425" y="2256"/>
                    </a:cubicBezTo>
                    <a:cubicBezTo>
                      <a:pt x="3355" y="2256"/>
                      <a:pt x="3291" y="2232"/>
                      <a:pt x="3244" y="2174"/>
                    </a:cubicBezTo>
                    <a:cubicBezTo>
                      <a:pt x="3184" y="2107"/>
                      <a:pt x="3178" y="2007"/>
                      <a:pt x="3171" y="1914"/>
                    </a:cubicBezTo>
                    <a:cubicBezTo>
                      <a:pt x="3131" y="1283"/>
                      <a:pt x="3098" y="645"/>
                      <a:pt x="3051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5274725" y="3171150"/>
                <a:ext cx="489550" cy="418125"/>
              </a:xfrm>
              <a:custGeom>
                <a:avLst/>
                <a:gdLst/>
                <a:ahLst/>
                <a:cxnLst/>
                <a:rect l="l" t="t" r="r" b="b"/>
                <a:pathLst>
                  <a:path w="19582" h="16725" extrusionOk="0">
                    <a:moveTo>
                      <a:pt x="9663" y="1"/>
                    </a:moveTo>
                    <a:cubicBezTo>
                      <a:pt x="9469" y="1"/>
                      <a:pt x="9268" y="123"/>
                      <a:pt x="9100" y="242"/>
                    </a:cubicBezTo>
                    <a:cubicBezTo>
                      <a:pt x="4780" y="3386"/>
                      <a:pt x="2167" y="8357"/>
                      <a:pt x="253" y="13356"/>
                    </a:cubicBezTo>
                    <a:cubicBezTo>
                      <a:pt x="127" y="13675"/>
                      <a:pt x="1" y="14020"/>
                      <a:pt x="41" y="14359"/>
                    </a:cubicBezTo>
                    <a:cubicBezTo>
                      <a:pt x="87" y="14698"/>
                      <a:pt x="353" y="15051"/>
                      <a:pt x="699" y="15051"/>
                    </a:cubicBezTo>
                    <a:cubicBezTo>
                      <a:pt x="1328" y="15051"/>
                      <a:pt x="1629" y="14063"/>
                      <a:pt x="2224" y="14063"/>
                    </a:cubicBezTo>
                    <a:cubicBezTo>
                      <a:pt x="2245" y="14063"/>
                      <a:pt x="2266" y="14064"/>
                      <a:pt x="2287" y="14067"/>
                    </a:cubicBezTo>
                    <a:cubicBezTo>
                      <a:pt x="2726" y="14120"/>
                      <a:pt x="2899" y="14672"/>
                      <a:pt x="2852" y="15117"/>
                    </a:cubicBezTo>
                    <a:cubicBezTo>
                      <a:pt x="2812" y="15556"/>
                      <a:pt x="2646" y="16014"/>
                      <a:pt x="2799" y="16420"/>
                    </a:cubicBezTo>
                    <a:cubicBezTo>
                      <a:pt x="4241" y="16087"/>
                      <a:pt x="5039" y="14526"/>
                      <a:pt x="6355" y="13867"/>
                    </a:cubicBezTo>
                    <a:cubicBezTo>
                      <a:pt x="6368" y="14785"/>
                      <a:pt x="6381" y="15689"/>
                      <a:pt x="6388" y="16599"/>
                    </a:cubicBezTo>
                    <a:cubicBezTo>
                      <a:pt x="6415" y="16604"/>
                      <a:pt x="6441" y="16606"/>
                      <a:pt x="6467" y="16606"/>
                    </a:cubicBezTo>
                    <a:cubicBezTo>
                      <a:pt x="6789" y="16606"/>
                      <a:pt x="7048" y="16278"/>
                      <a:pt x="7239" y="16001"/>
                    </a:cubicBezTo>
                    <a:cubicBezTo>
                      <a:pt x="7717" y="15316"/>
                      <a:pt x="8282" y="14665"/>
                      <a:pt x="8907" y="14093"/>
                    </a:cubicBezTo>
                    <a:cubicBezTo>
                      <a:pt x="9030" y="13977"/>
                      <a:pt x="9171" y="13867"/>
                      <a:pt x="9332" y="13867"/>
                    </a:cubicBezTo>
                    <a:cubicBezTo>
                      <a:pt x="9336" y="13867"/>
                      <a:pt x="9341" y="13867"/>
                      <a:pt x="9346" y="13867"/>
                    </a:cubicBezTo>
                    <a:cubicBezTo>
                      <a:pt x="9652" y="13894"/>
                      <a:pt x="9758" y="14266"/>
                      <a:pt x="9791" y="14565"/>
                    </a:cubicBezTo>
                    <a:cubicBezTo>
                      <a:pt x="9831" y="14924"/>
                      <a:pt x="9864" y="15290"/>
                      <a:pt x="9904" y="15649"/>
                    </a:cubicBezTo>
                    <a:cubicBezTo>
                      <a:pt x="9911" y="15729"/>
                      <a:pt x="9931" y="15815"/>
                      <a:pt x="9984" y="15881"/>
                    </a:cubicBezTo>
                    <a:cubicBezTo>
                      <a:pt x="10030" y="15939"/>
                      <a:pt x="10093" y="15963"/>
                      <a:pt x="10164" y="15963"/>
                    </a:cubicBezTo>
                    <a:cubicBezTo>
                      <a:pt x="10295" y="15963"/>
                      <a:pt x="10450" y="15882"/>
                      <a:pt x="10562" y="15795"/>
                    </a:cubicBezTo>
                    <a:cubicBezTo>
                      <a:pt x="11200" y="15303"/>
                      <a:pt x="11785" y="14751"/>
                      <a:pt x="12297" y="14127"/>
                    </a:cubicBezTo>
                    <a:cubicBezTo>
                      <a:pt x="12404" y="14004"/>
                      <a:pt x="12566" y="13868"/>
                      <a:pt x="12708" y="13868"/>
                    </a:cubicBezTo>
                    <a:cubicBezTo>
                      <a:pt x="12758" y="13868"/>
                      <a:pt x="12806" y="13885"/>
                      <a:pt x="12849" y="13927"/>
                    </a:cubicBezTo>
                    <a:cubicBezTo>
                      <a:pt x="12922" y="14000"/>
                      <a:pt x="12922" y="14120"/>
                      <a:pt x="12922" y="14226"/>
                    </a:cubicBezTo>
                    <a:cubicBezTo>
                      <a:pt x="12908" y="14924"/>
                      <a:pt x="12948" y="15622"/>
                      <a:pt x="13028" y="16320"/>
                    </a:cubicBezTo>
                    <a:cubicBezTo>
                      <a:pt x="13048" y="16453"/>
                      <a:pt x="13074" y="16586"/>
                      <a:pt x="13174" y="16666"/>
                    </a:cubicBezTo>
                    <a:cubicBezTo>
                      <a:pt x="13225" y="16707"/>
                      <a:pt x="13282" y="16725"/>
                      <a:pt x="13341" y="16725"/>
                    </a:cubicBezTo>
                    <a:cubicBezTo>
                      <a:pt x="13499" y="16725"/>
                      <a:pt x="13675" y="16600"/>
                      <a:pt x="13806" y="16480"/>
                    </a:cubicBezTo>
                    <a:cubicBezTo>
                      <a:pt x="14484" y="15828"/>
                      <a:pt x="15155" y="15190"/>
                      <a:pt x="15839" y="14552"/>
                    </a:cubicBezTo>
                    <a:cubicBezTo>
                      <a:pt x="15952" y="14444"/>
                      <a:pt x="16118" y="14333"/>
                      <a:pt x="16259" y="14333"/>
                    </a:cubicBezTo>
                    <a:cubicBezTo>
                      <a:pt x="16318" y="14333"/>
                      <a:pt x="16373" y="14352"/>
                      <a:pt x="16418" y="14399"/>
                    </a:cubicBezTo>
                    <a:cubicBezTo>
                      <a:pt x="16478" y="14459"/>
                      <a:pt x="16497" y="14559"/>
                      <a:pt x="16511" y="14652"/>
                    </a:cubicBezTo>
                    <a:lnTo>
                      <a:pt x="16783" y="16546"/>
                    </a:lnTo>
                    <a:cubicBezTo>
                      <a:pt x="16770" y="16413"/>
                      <a:pt x="18166" y="15230"/>
                      <a:pt x="18352" y="14924"/>
                    </a:cubicBezTo>
                    <a:cubicBezTo>
                      <a:pt x="18711" y="14286"/>
                      <a:pt x="18963" y="13695"/>
                      <a:pt x="19409" y="13070"/>
                    </a:cubicBezTo>
                    <a:cubicBezTo>
                      <a:pt x="19495" y="12944"/>
                      <a:pt x="19581" y="12824"/>
                      <a:pt x="19575" y="12671"/>
                    </a:cubicBezTo>
                    <a:cubicBezTo>
                      <a:pt x="19562" y="12478"/>
                      <a:pt x="19369" y="12339"/>
                      <a:pt x="19176" y="12325"/>
                    </a:cubicBezTo>
                    <a:cubicBezTo>
                      <a:pt x="19152" y="12323"/>
                      <a:pt x="19129" y="12322"/>
                      <a:pt x="19106" y="12322"/>
                    </a:cubicBezTo>
                    <a:cubicBezTo>
                      <a:pt x="18939" y="12322"/>
                      <a:pt x="18781" y="12380"/>
                      <a:pt x="18618" y="12438"/>
                    </a:cubicBezTo>
                    <a:cubicBezTo>
                      <a:pt x="18804" y="11893"/>
                      <a:pt x="18997" y="11335"/>
                      <a:pt x="19176" y="10777"/>
                    </a:cubicBezTo>
                    <a:cubicBezTo>
                      <a:pt x="19132" y="10772"/>
                      <a:pt x="19089" y="10770"/>
                      <a:pt x="19047" y="10770"/>
                    </a:cubicBezTo>
                    <a:cubicBezTo>
                      <a:pt x="18118" y="10770"/>
                      <a:pt x="17444" y="11899"/>
                      <a:pt x="16491" y="12013"/>
                    </a:cubicBezTo>
                    <a:cubicBezTo>
                      <a:pt x="16447" y="12020"/>
                      <a:pt x="16401" y="12024"/>
                      <a:pt x="16355" y="12024"/>
                    </a:cubicBezTo>
                    <a:cubicBezTo>
                      <a:pt x="16179" y="12024"/>
                      <a:pt x="16001" y="11969"/>
                      <a:pt x="15906" y="11827"/>
                    </a:cubicBezTo>
                    <a:cubicBezTo>
                      <a:pt x="15853" y="11741"/>
                      <a:pt x="15826" y="11641"/>
                      <a:pt x="15820" y="11541"/>
                    </a:cubicBezTo>
                    <a:cubicBezTo>
                      <a:pt x="15753" y="10777"/>
                      <a:pt x="16325" y="10039"/>
                      <a:pt x="16159" y="9288"/>
                    </a:cubicBezTo>
                    <a:cubicBezTo>
                      <a:pt x="16125" y="9155"/>
                      <a:pt x="16059" y="9015"/>
                      <a:pt x="15946" y="8949"/>
                    </a:cubicBezTo>
                    <a:cubicBezTo>
                      <a:pt x="15882" y="8909"/>
                      <a:pt x="15808" y="8895"/>
                      <a:pt x="15732" y="8895"/>
                    </a:cubicBezTo>
                    <a:cubicBezTo>
                      <a:pt x="15681" y="8895"/>
                      <a:pt x="15630" y="8901"/>
                      <a:pt x="15580" y="8909"/>
                    </a:cubicBezTo>
                    <a:cubicBezTo>
                      <a:pt x="14794" y="9018"/>
                      <a:pt x="14026" y="9513"/>
                      <a:pt x="13272" y="9513"/>
                    </a:cubicBezTo>
                    <a:cubicBezTo>
                      <a:pt x="13108" y="9513"/>
                      <a:pt x="12945" y="9490"/>
                      <a:pt x="12782" y="9434"/>
                    </a:cubicBezTo>
                    <a:cubicBezTo>
                      <a:pt x="12968" y="8384"/>
                      <a:pt x="13168" y="7341"/>
                      <a:pt x="13360" y="6290"/>
                    </a:cubicBezTo>
                    <a:cubicBezTo>
                      <a:pt x="13387" y="6157"/>
                      <a:pt x="13400" y="5991"/>
                      <a:pt x="13300" y="5892"/>
                    </a:cubicBezTo>
                    <a:cubicBezTo>
                      <a:pt x="13227" y="5825"/>
                      <a:pt x="13121" y="5818"/>
                      <a:pt x="13021" y="5818"/>
                    </a:cubicBezTo>
                    <a:cubicBezTo>
                      <a:pt x="12303" y="5845"/>
                      <a:pt x="11680" y="6397"/>
                      <a:pt x="10965" y="6397"/>
                    </a:cubicBezTo>
                    <a:cubicBezTo>
                      <a:pt x="10953" y="6397"/>
                      <a:pt x="10940" y="6397"/>
                      <a:pt x="10928" y="6397"/>
                    </a:cubicBezTo>
                    <a:cubicBezTo>
                      <a:pt x="10768" y="6397"/>
                      <a:pt x="10595" y="6357"/>
                      <a:pt x="10522" y="6217"/>
                    </a:cubicBezTo>
                    <a:cubicBezTo>
                      <a:pt x="10462" y="6124"/>
                      <a:pt x="10476" y="5998"/>
                      <a:pt x="10496" y="5892"/>
                    </a:cubicBezTo>
                    <a:cubicBezTo>
                      <a:pt x="10695" y="4795"/>
                      <a:pt x="11400" y="3738"/>
                      <a:pt x="11187" y="2641"/>
                    </a:cubicBezTo>
                    <a:cubicBezTo>
                      <a:pt x="11167" y="2555"/>
                      <a:pt x="11134" y="2442"/>
                      <a:pt x="11054" y="2396"/>
                    </a:cubicBezTo>
                    <a:cubicBezTo>
                      <a:pt x="11012" y="2371"/>
                      <a:pt x="10965" y="2361"/>
                      <a:pt x="10917" y="2361"/>
                    </a:cubicBezTo>
                    <a:cubicBezTo>
                      <a:pt x="10835" y="2361"/>
                      <a:pt x="10750" y="2389"/>
                      <a:pt x="10675" y="2422"/>
                    </a:cubicBezTo>
                    <a:cubicBezTo>
                      <a:pt x="10143" y="2628"/>
                      <a:pt x="9625" y="2841"/>
                      <a:pt x="9100" y="3054"/>
                    </a:cubicBezTo>
                    <a:cubicBezTo>
                      <a:pt x="9379" y="2389"/>
                      <a:pt x="9658" y="1711"/>
                      <a:pt x="9937" y="1046"/>
                    </a:cubicBezTo>
                    <a:cubicBezTo>
                      <a:pt x="10077" y="707"/>
                      <a:pt x="10177" y="229"/>
                      <a:pt x="9858" y="49"/>
                    </a:cubicBezTo>
                    <a:cubicBezTo>
                      <a:pt x="9795" y="15"/>
                      <a:pt x="9729" y="1"/>
                      <a:pt x="9663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5688325" y="3300825"/>
                <a:ext cx="950475" cy="950475"/>
              </a:xfrm>
              <a:custGeom>
                <a:avLst/>
                <a:gdLst/>
                <a:ahLst/>
                <a:cxnLst/>
                <a:rect l="l" t="t" r="r" b="b"/>
                <a:pathLst>
                  <a:path w="38019" h="38019" extrusionOk="0">
                    <a:moveTo>
                      <a:pt x="19009" y="17128"/>
                    </a:moveTo>
                    <a:cubicBezTo>
                      <a:pt x="20046" y="17128"/>
                      <a:pt x="20890" y="17972"/>
                      <a:pt x="20890" y="19009"/>
                    </a:cubicBezTo>
                    <a:cubicBezTo>
                      <a:pt x="20897" y="20046"/>
                      <a:pt x="20046" y="20884"/>
                      <a:pt x="19009" y="20884"/>
                    </a:cubicBezTo>
                    <a:cubicBezTo>
                      <a:pt x="17972" y="20884"/>
                      <a:pt x="17135" y="20046"/>
                      <a:pt x="17135" y="19009"/>
                    </a:cubicBezTo>
                    <a:cubicBezTo>
                      <a:pt x="17135" y="17972"/>
                      <a:pt x="17972" y="17128"/>
                      <a:pt x="19009" y="17128"/>
                    </a:cubicBezTo>
                    <a:close/>
                    <a:moveTo>
                      <a:pt x="19009" y="0"/>
                    </a:moveTo>
                    <a:cubicBezTo>
                      <a:pt x="8508" y="0"/>
                      <a:pt x="0" y="8508"/>
                      <a:pt x="0" y="19009"/>
                    </a:cubicBezTo>
                    <a:cubicBezTo>
                      <a:pt x="0" y="29511"/>
                      <a:pt x="8508" y="38018"/>
                      <a:pt x="19009" y="38018"/>
                    </a:cubicBezTo>
                    <a:cubicBezTo>
                      <a:pt x="29511" y="38018"/>
                      <a:pt x="38018" y="29511"/>
                      <a:pt x="38018" y="19009"/>
                    </a:cubicBezTo>
                    <a:cubicBezTo>
                      <a:pt x="38018" y="8508"/>
                      <a:pt x="29511" y="0"/>
                      <a:pt x="1900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6048225" y="3660725"/>
                <a:ext cx="230650" cy="230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9226" extrusionOk="0">
                    <a:moveTo>
                      <a:pt x="4613" y="4155"/>
                    </a:moveTo>
                    <a:cubicBezTo>
                      <a:pt x="4866" y="4155"/>
                      <a:pt x="5072" y="4361"/>
                      <a:pt x="5072" y="4613"/>
                    </a:cubicBezTo>
                    <a:cubicBezTo>
                      <a:pt x="5072" y="4859"/>
                      <a:pt x="4872" y="5072"/>
                      <a:pt x="4613" y="5072"/>
                    </a:cubicBezTo>
                    <a:cubicBezTo>
                      <a:pt x="4367" y="5072"/>
                      <a:pt x="4155" y="4859"/>
                      <a:pt x="4155" y="4613"/>
                    </a:cubicBezTo>
                    <a:cubicBezTo>
                      <a:pt x="4155" y="4361"/>
                      <a:pt x="4367" y="4155"/>
                      <a:pt x="4613" y="4155"/>
                    </a:cubicBezTo>
                    <a:close/>
                    <a:moveTo>
                      <a:pt x="4613" y="1"/>
                    </a:moveTo>
                    <a:cubicBezTo>
                      <a:pt x="2074" y="1"/>
                      <a:pt x="1" y="2061"/>
                      <a:pt x="1" y="4613"/>
                    </a:cubicBezTo>
                    <a:cubicBezTo>
                      <a:pt x="1" y="7152"/>
                      <a:pt x="2061" y="9226"/>
                      <a:pt x="4613" y="9226"/>
                    </a:cubicBezTo>
                    <a:cubicBezTo>
                      <a:pt x="7159" y="9226"/>
                      <a:pt x="9226" y="7166"/>
                      <a:pt x="9226" y="4613"/>
                    </a:cubicBezTo>
                    <a:cubicBezTo>
                      <a:pt x="9226" y="2061"/>
                      <a:pt x="7166" y="1"/>
                      <a:pt x="4613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5665550" y="3277875"/>
                <a:ext cx="996175" cy="996200"/>
              </a:xfrm>
              <a:custGeom>
                <a:avLst/>
                <a:gdLst/>
                <a:ahLst/>
                <a:cxnLst/>
                <a:rect l="l" t="t" r="r" b="b"/>
                <a:pathLst>
                  <a:path w="39847" h="39848" extrusionOk="0">
                    <a:moveTo>
                      <a:pt x="19920" y="19475"/>
                    </a:moveTo>
                    <a:cubicBezTo>
                      <a:pt x="20173" y="19475"/>
                      <a:pt x="20372" y="19675"/>
                      <a:pt x="20372" y="19927"/>
                    </a:cubicBezTo>
                    <a:cubicBezTo>
                      <a:pt x="20372" y="20173"/>
                      <a:pt x="20173" y="20373"/>
                      <a:pt x="19920" y="20373"/>
                    </a:cubicBezTo>
                    <a:cubicBezTo>
                      <a:pt x="19674" y="20373"/>
                      <a:pt x="19475" y="20173"/>
                      <a:pt x="19475" y="19927"/>
                    </a:cubicBezTo>
                    <a:cubicBezTo>
                      <a:pt x="19475" y="19675"/>
                      <a:pt x="19674" y="19475"/>
                      <a:pt x="19920" y="19475"/>
                    </a:cubicBezTo>
                    <a:close/>
                    <a:moveTo>
                      <a:pt x="19920" y="19130"/>
                    </a:moveTo>
                    <a:cubicBezTo>
                      <a:pt x="19482" y="19130"/>
                      <a:pt x="19123" y="19489"/>
                      <a:pt x="19123" y="19927"/>
                    </a:cubicBezTo>
                    <a:cubicBezTo>
                      <a:pt x="19123" y="20366"/>
                      <a:pt x="19482" y="20725"/>
                      <a:pt x="19920" y="20725"/>
                    </a:cubicBezTo>
                    <a:cubicBezTo>
                      <a:pt x="20359" y="20725"/>
                      <a:pt x="20718" y="20366"/>
                      <a:pt x="20718" y="19927"/>
                    </a:cubicBezTo>
                    <a:cubicBezTo>
                      <a:pt x="20718" y="19489"/>
                      <a:pt x="20359" y="19130"/>
                      <a:pt x="19920" y="19130"/>
                    </a:cubicBezTo>
                    <a:close/>
                    <a:moveTo>
                      <a:pt x="19920" y="353"/>
                    </a:moveTo>
                    <a:cubicBezTo>
                      <a:pt x="25158" y="353"/>
                      <a:pt x="30063" y="2387"/>
                      <a:pt x="33765" y="6082"/>
                    </a:cubicBezTo>
                    <a:cubicBezTo>
                      <a:pt x="37461" y="9785"/>
                      <a:pt x="39494" y="14703"/>
                      <a:pt x="39494" y="19927"/>
                    </a:cubicBezTo>
                    <a:cubicBezTo>
                      <a:pt x="39494" y="25151"/>
                      <a:pt x="37461" y="30070"/>
                      <a:pt x="33765" y="33765"/>
                    </a:cubicBezTo>
                    <a:cubicBezTo>
                      <a:pt x="30063" y="37461"/>
                      <a:pt x="25144" y="39501"/>
                      <a:pt x="19920" y="39501"/>
                    </a:cubicBezTo>
                    <a:cubicBezTo>
                      <a:pt x="14696" y="39501"/>
                      <a:pt x="9778" y="37461"/>
                      <a:pt x="6082" y="33765"/>
                    </a:cubicBezTo>
                    <a:cubicBezTo>
                      <a:pt x="2380" y="30070"/>
                      <a:pt x="346" y="25151"/>
                      <a:pt x="346" y="19927"/>
                    </a:cubicBezTo>
                    <a:cubicBezTo>
                      <a:pt x="346" y="14703"/>
                      <a:pt x="2380" y="9785"/>
                      <a:pt x="6082" y="6082"/>
                    </a:cubicBezTo>
                    <a:cubicBezTo>
                      <a:pt x="9778" y="2387"/>
                      <a:pt x="14696" y="353"/>
                      <a:pt x="19920" y="353"/>
                    </a:cubicBezTo>
                    <a:close/>
                    <a:moveTo>
                      <a:pt x="19920" y="1"/>
                    </a:moveTo>
                    <a:cubicBezTo>
                      <a:pt x="14596" y="1"/>
                      <a:pt x="9591" y="2075"/>
                      <a:pt x="5829" y="5837"/>
                    </a:cubicBezTo>
                    <a:cubicBezTo>
                      <a:pt x="2068" y="9598"/>
                      <a:pt x="0" y="14603"/>
                      <a:pt x="0" y="19927"/>
                    </a:cubicBezTo>
                    <a:cubicBezTo>
                      <a:pt x="0" y="25251"/>
                      <a:pt x="2068" y="30256"/>
                      <a:pt x="5829" y="34018"/>
                    </a:cubicBezTo>
                    <a:cubicBezTo>
                      <a:pt x="9591" y="37780"/>
                      <a:pt x="14596" y="39847"/>
                      <a:pt x="19920" y="39847"/>
                    </a:cubicBezTo>
                    <a:cubicBezTo>
                      <a:pt x="25244" y="39847"/>
                      <a:pt x="30249" y="37780"/>
                      <a:pt x="34011" y="34018"/>
                    </a:cubicBezTo>
                    <a:cubicBezTo>
                      <a:pt x="37773" y="30256"/>
                      <a:pt x="39847" y="25251"/>
                      <a:pt x="39847" y="19927"/>
                    </a:cubicBezTo>
                    <a:cubicBezTo>
                      <a:pt x="39847" y="14603"/>
                      <a:pt x="37773" y="9598"/>
                      <a:pt x="34011" y="5837"/>
                    </a:cubicBezTo>
                    <a:cubicBezTo>
                      <a:pt x="30249" y="2075"/>
                      <a:pt x="25244" y="1"/>
                      <a:pt x="19920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5242325" y="2854825"/>
                <a:ext cx="1842450" cy="1842450"/>
              </a:xfrm>
              <a:custGeom>
                <a:avLst/>
                <a:gdLst/>
                <a:ahLst/>
                <a:cxnLst/>
                <a:rect l="l" t="t" r="r" b="b"/>
                <a:pathLst>
                  <a:path w="73698" h="73698" extrusionOk="0">
                    <a:moveTo>
                      <a:pt x="36849" y="35866"/>
                    </a:moveTo>
                    <a:cubicBezTo>
                      <a:pt x="37388" y="35866"/>
                      <a:pt x="37833" y="36311"/>
                      <a:pt x="37833" y="36849"/>
                    </a:cubicBezTo>
                    <a:cubicBezTo>
                      <a:pt x="37833" y="37388"/>
                      <a:pt x="37388" y="37826"/>
                      <a:pt x="36849" y="37826"/>
                    </a:cubicBezTo>
                    <a:cubicBezTo>
                      <a:pt x="36311" y="37826"/>
                      <a:pt x="35872" y="37388"/>
                      <a:pt x="35872" y="36849"/>
                    </a:cubicBezTo>
                    <a:cubicBezTo>
                      <a:pt x="35872" y="36311"/>
                      <a:pt x="36311" y="35866"/>
                      <a:pt x="36849" y="35866"/>
                    </a:cubicBezTo>
                    <a:close/>
                    <a:moveTo>
                      <a:pt x="36849" y="35520"/>
                    </a:moveTo>
                    <a:cubicBezTo>
                      <a:pt x="36118" y="35520"/>
                      <a:pt x="35520" y="36118"/>
                      <a:pt x="35520" y="36849"/>
                    </a:cubicBezTo>
                    <a:cubicBezTo>
                      <a:pt x="35520" y="37580"/>
                      <a:pt x="36118" y="38179"/>
                      <a:pt x="36849" y="38179"/>
                    </a:cubicBezTo>
                    <a:cubicBezTo>
                      <a:pt x="37587" y="38179"/>
                      <a:pt x="38179" y="37580"/>
                      <a:pt x="38179" y="36849"/>
                    </a:cubicBezTo>
                    <a:cubicBezTo>
                      <a:pt x="38179" y="36118"/>
                      <a:pt x="37580" y="35520"/>
                      <a:pt x="36849" y="35520"/>
                    </a:cubicBezTo>
                    <a:close/>
                    <a:moveTo>
                      <a:pt x="36849" y="353"/>
                    </a:moveTo>
                    <a:cubicBezTo>
                      <a:pt x="41774" y="353"/>
                      <a:pt x="46560" y="1317"/>
                      <a:pt x="51060" y="3218"/>
                    </a:cubicBezTo>
                    <a:cubicBezTo>
                      <a:pt x="55400" y="5052"/>
                      <a:pt x="59308" y="7684"/>
                      <a:pt x="62658" y="11034"/>
                    </a:cubicBezTo>
                    <a:cubicBezTo>
                      <a:pt x="66001" y="14384"/>
                      <a:pt x="68640" y="18285"/>
                      <a:pt x="70474" y="22632"/>
                    </a:cubicBezTo>
                    <a:cubicBezTo>
                      <a:pt x="72375" y="27139"/>
                      <a:pt x="73339" y="31911"/>
                      <a:pt x="73339" y="36843"/>
                    </a:cubicBezTo>
                    <a:cubicBezTo>
                      <a:pt x="73339" y="41768"/>
                      <a:pt x="72375" y="46547"/>
                      <a:pt x="70474" y="51046"/>
                    </a:cubicBezTo>
                    <a:cubicBezTo>
                      <a:pt x="68640" y="55393"/>
                      <a:pt x="66001" y="59295"/>
                      <a:pt x="62658" y="62645"/>
                    </a:cubicBezTo>
                    <a:cubicBezTo>
                      <a:pt x="59308" y="65994"/>
                      <a:pt x="55400" y="68627"/>
                      <a:pt x="51060" y="70461"/>
                    </a:cubicBezTo>
                    <a:cubicBezTo>
                      <a:pt x="46553" y="72369"/>
                      <a:pt x="41774" y="73326"/>
                      <a:pt x="36849" y="73326"/>
                    </a:cubicBezTo>
                    <a:cubicBezTo>
                      <a:pt x="31924" y="73326"/>
                      <a:pt x="27145" y="72369"/>
                      <a:pt x="22645" y="70461"/>
                    </a:cubicBezTo>
                    <a:cubicBezTo>
                      <a:pt x="18299" y="68627"/>
                      <a:pt x="14390" y="65994"/>
                      <a:pt x="11047" y="62645"/>
                    </a:cubicBezTo>
                    <a:cubicBezTo>
                      <a:pt x="7697" y="59295"/>
                      <a:pt x="5065" y="55393"/>
                      <a:pt x="3224" y="51046"/>
                    </a:cubicBezTo>
                    <a:cubicBezTo>
                      <a:pt x="1323" y="46540"/>
                      <a:pt x="359" y="41768"/>
                      <a:pt x="359" y="36836"/>
                    </a:cubicBezTo>
                    <a:cubicBezTo>
                      <a:pt x="359" y="31911"/>
                      <a:pt x="1323" y="27132"/>
                      <a:pt x="3224" y="22632"/>
                    </a:cubicBezTo>
                    <a:cubicBezTo>
                      <a:pt x="5065" y="18285"/>
                      <a:pt x="7697" y="14384"/>
                      <a:pt x="11047" y="11034"/>
                    </a:cubicBezTo>
                    <a:cubicBezTo>
                      <a:pt x="14390" y="7684"/>
                      <a:pt x="18299" y="5052"/>
                      <a:pt x="22645" y="3218"/>
                    </a:cubicBezTo>
                    <a:cubicBezTo>
                      <a:pt x="27145" y="1310"/>
                      <a:pt x="31924" y="353"/>
                      <a:pt x="36849" y="353"/>
                    </a:cubicBezTo>
                    <a:close/>
                    <a:moveTo>
                      <a:pt x="36849" y="1"/>
                    </a:moveTo>
                    <a:cubicBezTo>
                      <a:pt x="31884" y="1"/>
                      <a:pt x="27052" y="984"/>
                      <a:pt x="22513" y="2899"/>
                    </a:cubicBezTo>
                    <a:cubicBezTo>
                      <a:pt x="18126" y="4753"/>
                      <a:pt x="14178" y="7412"/>
                      <a:pt x="10795" y="10795"/>
                    </a:cubicBezTo>
                    <a:cubicBezTo>
                      <a:pt x="7412" y="14184"/>
                      <a:pt x="4753" y="18119"/>
                      <a:pt x="2905" y="22506"/>
                    </a:cubicBezTo>
                    <a:cubicBezTo>
                      <a:pt x="978" y="27052"/>
                      <a:pt x="1" y="31878"/>
                      <a:pt x="1" y="36849"/>
                    </a:cubicBezTo>
                    <a:cubicBezTo>
                      <a:pt x="1" y="41814"/>
                      <a:pt x="984" y="46640"/>
                      <a:pt x="2905" y="51186"/>
                    </a:cubicBezTo>
                    <a:cubicBezTo>
                      <a:pt x="4753" y="55573"/>
                      <a:pt x="7412" y="59521"/>
                      <a:pt x="10795" y="62904"/>
                    </a:cubicBezTo>
                    <a:cubicBezTo>
                      <a:pt x="14184" y="66280"/>
                      <a:pt x="18126" y="68939"/>
                      <a:pt x="22513" y="70793"/>
                    </a:cubicBezTo>
                    <a:cubicBezTo>
                      <a:pt x="27052" y="72721"/>
                      <a:pt x="31871" y="73698"/>
                      <a:pt x="36849" y="73698"/>
                    </a:cubicBezTo>
                    <a:cubicBezTo>
                      <a:pt x="41828" y="73698"/>
                      <a:pt x="46653" y="72714"/>
                      <a:pt x="51193" y="70793"/>
                    </a:cubicBezTo>
                    <a:cubicBezTo>
                      <a:pt x="55579" y="68939"/>
                      <a:pt x="59521" y="66280"/>
                      <a:pt x="62904" y="62904"/>
                    </a:cubicBezTo>
                    <a:cubicBezTo>
                      <a:pt x="66287" y="59514"/>
                      <a:pt x="68946" y="55573"/>
                      <a:pt x="70800" y="51186"/>
                    </a:cubicBezTo>
                    <a:cubicBezTo>
                      <a:pt x="72728" y="46646"/>
                      <a:pt x="73698" y="41814"/>
                      <a:pt x="73698" y="36849"/>
                    </a:cubicBezTo>
                    <a:cubicBezTo>
                      <a:pt x="73698" y="31878"/>
                      <a:pt x="72714" y="27052"/>
                      <a:pt x="70800" y="22506"/>
                    </a:cubicBezTo>
                    <a:cubicBezTo>
                      <a:pt x="68946" y="18119"/>
                      <a:pt x="66287" y="14178"/>
                      <a:pt x="62904" y="10795"/>
                    </a:cubicBezTo>
                    <a:cubicBezTo>
                      <a:pt x="59514" y="7412"/>
                      <a:pt x="55579" y="4753"/>
                      <a:pt x="51193" y="2899"/>
                    </a:cubicBezTo>
                    <a:cubicBezTo>
                      <a:pt x="46646" y="971"/>
                      <a:pt x="41821" y="1"/>
                      <a:pt x="36849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5277550" y="2889900"/>
                <a:ext cx="1772175" cy="1772150"/>
              </a:xfrm>
              <a:custGeom>
                <a:avLst/>
                <a:gdLst/>
                <a:ahLst/>
                <a:cxnLst/>
                <a:rect l="l" t="t" r="r" b="b"/>
                <a:pathLst>
                  <a:path w="70887" h="70886" extrusionOk="0">
                    <a:moveTo>
                      <a:pt x="35440" y="34516"/>
                    </a:moveTo>
                    <a:cubicBezTo>
                      <a:pt x="35959" y="34516"/>
                      <a:pt x="36371" y="34928"/>
                      <a:pt x="36371" y="35446"/>
                    </a:cubicBezTo>
                    <a:cubicBezTo>
                      <a:pt x="36371" y="35958"/>
                      <a:pt x="35959" y="36377"/>
                      <a:pt x="35440" y="36377"/>
                    </a:cubicBezTo>
                    <a:cubicBezTo>
                      <a:pt x="34928" y="36377"/>
                      <a:pt x="34510" y="35958"/>
                      <a:pt x="34510" y="35446"/>
                    </a:cubicBezTo>
                    <a:cubicBezTo>
                      <a:pt x="34510" y="34928"/>
                      <a:pt x="34928" y="34516"/>
                      <a:pt x="35440" y="34516"/>
                    </a:cubicBezTo>
                    <a:close/>
                    <a:moveTo>
                      <a:pt x="35440" y="34163"/>
                    </a:moveTo>
                    <a:cubicBezTo>
                      <a:pt x="34736" y="34163"/>
                      <a:pt x="34164" y="34742"/>
                      <a:pt x="34164" y="35446"/>
                    </a:cubicBezTo>
                    <a:cubicBezTo>
                      <a:pt x="34164" y="36151"/>
                      <a:pt x="34736" y="36722"/>
                      <a:pt x="35440" y="36722"/>
                    </a:cubicBezTo>
                    <a:cubicBezTo>
                      <a:pt x="36158" y="36722"/>
                      <a:pt x="36723" y="36151"/>
                      <a:pt x="36723" y="35446"/>
                    </a:cubicBezTo>
                    <a:cubicBezTo>
                      <a:pt x="36723" y="34742"/>
                      <a:pt x="36145" y="34163"/>
                      <a:pt x="35440" y="34163"/>
                    </a:cubicBezTo>
                    <a:close/>
                    <a:moveTo>
                      <a:pt x="35440" y="339"/>
                    </a:moveTo>
                    <a:cubicBezTo>
                      <a:pt x="40186" y="339"/>
                      <a:pt x="44779" y="1276"/>
                      <a:pt x="49099" y="3097"/>
                    </a:cubicBezTo>
                    <a:cubicBezTo>
                      <a:pt x="53280" y="4859"/>
                      <a:pt x="57035" y="7398"/>
                      <a:pt x="60259" y="10621"/>
                    </a:cubicBezTo>
                    <a:cubicBezTo>
                      <a:pt x="63482" y="13845"/>
                      <a:pt x="66008" y="17600"/>
                      <a:pt x="67776" y="21774"/>
                    </a:cubicBezTo>
                    <a:cubicBezTo>
                      <a:pt x="69604" y="26095"/>
                      <a:pt x="70534" y="30701"/>
                      <a:pt x="70534" y="35433"/>
                    </a:cubicBezTo>
                    <a:cubicBezTo>
                      <a:pt x="70534" y="40172"/>
                      <a:pt x="69604" y="44765"/>
                      <a:pt x="67776" y="49098"/>
                    </a:cubicBezTo>
                    <a:cubicBezTo>
                      <a:pt x="66015" y="53272"/>
                      <a:pt x="63482" y="57028"/>
                      <a:pt x="60259" y="60251"/>
                    </a:cubicBezTo>
                    <a:cubicBezTo>
                      <a:pt x="57035" y="63475"/>
                      <a:pt x="53280" y="66001"/>
                      <a:pt x="49099" y="67769"/>
                    </a:cubicBezTo>
                    <a:cubicBezTo>
                      <a:pt x="44779" y="69596"/>
                      <a:pt x="40179" y="70527"/>
                      <a:pt x="35440" y="70527"/>
                    </a:cubicBezTo>
                    <a:cubicBezTo>
                      <a:pt x="30708" y="70527"/>
                      <a:pt x="26108" y="69596"/>
                      <a:pt x="21782" y="67769"/>
                    </a:cubicBezTo>
                    <a:cubicBezTo>
                      <a:pt x="17601" y="66014"/>
                      <a:pt x="13845" y="63475"/>
                      <a:pt x="10622" y="60251"/>
                    </a:cubicBezTo>
                    <a:cubicBezTo>
                      <a:pt x="7398" y="57028"/>
                      <a:pt x="4873" y="53272"/>
                      <a:pt x="3105" y="49098"/>
                    </a:cubicBezTo>
                    <a:cubicBezTo>
                      <a:pt x="1277" y="44778"/>
                      <a:pt x="346" y="40172"/>
                      <a:pt x="346" y="35440"/>
                    </a:cubicBezTo>
                    <a:cubicBezTo>
                      <a:pt x="346" y="30701"/>
                      <a:pt x="1277" y="26108"/>
                      <a:pt x="3105" y="21781"/>
                    </a:cubicBezTo>
                    <a:cubicBezTo>
                      <a:pt x="4866" y="17600"/>
                      <a:pt x="7398" y="13845"/>
                      <a:pt x="10622" y="10621"/>
                    </a:cubicBezTo>
                    <a:cubicBezTo>
                      <a:pt x="13845" y="7398"/>
                      <a:pt x="17601" y="4872"/>
                      <a:pt x="21782" y="3104"/>
                    </a:cubicBezTo>
                    <a:cubicBezTo>
                      <a:pt x="26102" y="1276"/>
                      <a:pt x="30708" y="339"/>
                      <a:pt x="35440" y="339"/>
                    </a:cubicBezTo>
                    <a:close/>
                    <a:moveTo>
                      <a:pt x="35440" y="0"/>
                    </a:moveTo>
                    <a:cubicBezTo>
                      <a:pt x="30655" y="0"/>
                      <a:pt x="26009" y="944"/>
                      <a:pt x="21642" y="2785"/>
                    </a:cubicBezTo>
                    <a:cubicBezTo>
                      <a:pt x="17421" y="4573"/>
                      <a:pt x="13626" y="7125"/>
                      <a:pt x="10376" y="10382"/>
                    </a:cubicBezTo>
                    <a:cubicBezTo>
                      <a:pt x="7126" y="13639"/>
                      <a:pt x="4567" y="17427"/>
                      <a:pt x="2779" y="21648"/>
                    </a:cubicBezTo>
                    <a:cubicBezTo>
                      <a:pt x="938" y="26015"/>
                      <a:pt x="1" y="30661"/>
                      <a:pt x="1" y="35446"/>
                    </a:cubicBezTo>
                    <a:cubicBezTo>
                      <a:pt x="1" y="40232"/>
                      <a:pt x="938" y="44878"/>
                      <a:pt x="2779" y="49245"/>
                    </a:cubicBezTo>
                    <a:cubicBezTo>
                      <a:pt x="4567" y="53465"/>
                      <a:pt x="7119" y="57260"/>
                      <a:pt x="10376" y="60511"/>
                    </a:cubicBezTo>
                    <a:cubicBezTo>
                      <a:pt x="13633" y="63761"/>
                      <a:pt x="17421" y="66320"/>
                      <a:pt x="21642" y="68101"/>
                    </a:cubicBezTo>
                    <a:cubicBezTo>
                      <a:pt x="26009" y="69949"/>
                      <a:pt x="30655" y="70886"/>
                      <a:pt x="35440" y="70886"/>
                    </a:cubicBezTo>
                    <a:cubicBezTo>
                      <a:pt x="40226" y="70886"/>
                      <a:pt x="44872" y="69955"/>
                      <a:pt x="49239" y="68101"/>
                    </a:cubicBezTo>
                    <a:cubicBezTo>
                      <a:pt x="53459" y="66320"/>
                      <a:pt x="57261" y="63767"/>
                      <a:pt x="60505" y="60511"/>
                    </a:cubicBezTo>
                    <a:cubicBezTo>
                      <a:pt x="63755" y="57254"/>
                      <a:pt x="66314" y="53465"/>
                      <a:pt x="68102" y="49245"/>
                    </a:cubicBezTo>
                    <a:cubicBezTo>
                      <a:pt x="69943" y="44878"/>
                      <a:pt x="70886" y="40232"/>
                      <a:pt x="70886" y="35446"/>
                    </a:cubicBezTo>
                    <a:cubicBezTo>
                      <a:pt x="70886" y="30661"/>
                      <a:pt x="69943" y="26015"/>
                      <a:pt x="68102" y="21648"/>
                    </a:cubicBezTo>
                    <a:cubicBezTo>
                      <a:pt x="66314" y="17427"/>
                      <a:pt x="63761" y="13626"/>
                      <a:pt x="60505" y="10382"/>
                    </a:cubicBezTo>
                    <a:cubicBezTo>
                      <a:pt x="57248" y="7132"/>
                      <a:pt x="53459" y="4573"/>
                      <a:pt x="49239" y="2785"/>
                    </a:cubicBezTo>
                    <a:cubicBezTo>
                      <a:pt x="44872" y="944"/>
                      <a:pt x="40226" y="0"/>
                      <a:pt x="35440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6434225" y="3514675"/>
                <a:ext cx="98225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2618" extrusionOk="0">
                    <a:moveTo>
                      <a:pt x="69" y="0"/>
                    </a:moveTo>
                    <a:cubicBezTo>
                      <a:pt x="51" y="0"/>
                      <a:pt x="32" y="10"/>
                      <a:pt x="20" y="33"/>
                    </a:cubicBezTo>
                    <a:cubicBezTo>
                      <a:pt x="1" y="53"/>
                      <a:pt x="1" y="93"/>
                      <a:pt x="20" y="120"/>
                    </a:cubicBezTo>
                    <a:cubicBezTo>
                      <a:pt x="433" y="499"/>
                      <a:pt x="798" y="931"/>
                      <a:pt x="1130" y="1383"/>
                    </a:cubicBezTo>
                    <a:cubicBezTo>
                      <a:pt x="1469" y="1821"/>
                      <a:pt x="1769" y="2293"/>
                      <a:pt x="2041" y="2785"/>
                    </a:cubicBezTo>
                    <a:cubicBezTo>
                      <a:pt x="2599" y="3756"/>
                      <a:pt x="3011" y="4806"/>
                      <a:pt x="3291" y="5882"/>
                    </a:cubicBezTo>
                    <a:cubicBezTo>
                      <a:pt x="3570" y="6966"/>
                      <a:pt x="3676" y="8089"/>
                      <a:pt x="3669" y="9206"/>
                    </a:cubicBezTo>
                    <a:cubicBezTo>
                      <a:pt x="3650" y="10322"/>
                      <a:pt x="3497" y="11439"/>
                      <a:pt x="3237" y="12536"/>
                    </a:cubicBezTo>
                    <a:cubicBezTo>
                      <a:pt x="3231" y="12576"/>
                      <a:pt x="3251" y="12609"/>
                      <a:pt x="3284" y="12615"/>
                    </a:cubicBezTo>
                    <a:cubicBezTo>
                      <a:pt x="3289" y="12617"/>
                      <a:pt x="3295" y="12617"/>
                      <a:pt x="3300" y="12617"/>
                    </a:cubicBezTo>
                    <a:cubicBezTo>
                      <a:pt x="3328" y="12617"/>
                      <a:pt x="3352" y="12603"/>
                      <a:pt x="3357" y="12576"/>
                    </a:cubicBezTo>
                    <a:cubicBezTo>
                      <a:pt x="3669" y="11479"/>
                      <a:pt x="3869" y="10349"/>
                      <a:pt x="3915" y="9206"/>
                    </a:cubicBezTo>
                    <a:cubicBezTo>
                      <a:pt x="3929" y="8927"/>
                      <a:pt x="3922" y="8634"/>
                      <a:pt x="3922" y="8355"/>
                    </a:cubicBezTo>
                    <a:cubicBezTo>
                      <a:pt x="3902" y="8069"/>
                      <a:pt x="3895" y="7777"/>
                      <a:pt x="3862" y="7498"/>
                    </a:cubicBezTo>
                    <a:cubicBezTo>
                      <a:pt x="3816" y="6933"/>
                      <a:pt x="3716" y="6368"/>
                      <a:pt x="3570" y="5809"/>
                    </a:cubicBezTo>
                    <a:cubicBezTo>
                      <a:pt x="3297" y="4699"/>
                      <a:pt x="2852" y="3636"/>
                      <a:pt x="2274" y="2646"/>
                    </a:cubicBezTo>
                    <a:cubicBezTo>
                      <a:pt x="1689" y="1662"/>
                      <a:pt x="978" y="751"/>
                      <a:pt x="107" y="14"/>
                    </a:cubicBezTo>
                    <a:cubicBezTo>
                      <a:pt x="96" y="5"/>
                      <a:pt x="83" y="0"/>
                      <a:pt x="69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6477425" y="3524275"/>
                <a:ext cx="8510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860" extrusionOk="0">
                    <a:moveTo>
                      <a:pt x="65" y="0"/>
                    </a:moveTo>
                    <a:cubicBezTo>
                      <a:pt x="50" y="0"/>
                      <a:pt x="37" y="5"/>
                      <a:pt x="27" y="15"/>
                    </a:cubicBezTo>
                    <a:cubicBezTo>
                      <a:pt x="1" y="35"/>
                      <a:pt x="1" y="75"/>
                      <a:pt x="27" y="101"/>
                    </a:cubicBezTo>
                    <a:cubicBezTo>
                      <a:pt x="705" y="779"/>
                      <a:pt x="1277" y="1564"/>
                      <a:pt x="1742" y="2401"/>
                    </a:cubicBezTo>
                    <a:cubicBezTo>
                      <a:pt x="2221" y="3232"/>
                      <a:pt x="2586" y="4129"/>
                      <a:pt x="2806" y="5060"/>
                    </a:cubicBezTo>
                    <a:cubicBezTo>
                      <a:pt x="3031" y="5990"/>
                      <a:pt x="3164" y="6947"/>
                      <a:pt x="3131" y="7911"/>
                    </a:cubicBezTo>
                    <a:cubicBezTo>
                      <a:pt x="3158" y="8390"/>
                      <a:pt x="3065" y="8868"/>
                      <a:pt x="3031" y="9347"/>
                    </a:cubicBezTo>
                    <a:lnTo>
                      <a:pt x="3018" y="9533"/>
                    </a:lnTo>
                    <a:lnTo>
                      <a:pt x="2985" y="9706"/>
                    </a:lnTo>
                    <a:lnTo>
                      <a:pt x="2918" y="10058"/>
                    </a:lnTo>
                    <a:lnTo>
                      <a:pt x="2786" y="10776"/>
                    </a:lnTo>
                    <a:lnTo>
                      <a:pt x="2786" y="10782"/>
                    </a:lnTo>
                    <a:cubicBezTo>
                      <a:pt x="2786" y="10816"/>
                      <a:pt x="2799" y="10849"/>
                      <a:pt x="2832" y="10856"/>
                    </a:cubicBezTo>
                    <a:cubicBezTo>
                      <a:pt x="2839" y="10858"/>
                      <a:pt x="2846" y="10860"/>
                      <a:pt x="2853" y="10860"/>
                    </a:cubicBezTo>
                    <a:cubicBezTo>
                      <a:pt x="2878" y="10860"/>
                      <a:pt x="2900" y="10842"/>
                      <a:pt x="2905" y="10816"/>
                    </a:cubicBezTo>
                    <a:lnTo>
                      <a:pt x="3085" y="10105"/>
                    </a:lnTo>
                    <a:lnTo>
                      <a:pt x="3164" y="9746"/>
                    </a:lnTo>
                    <a:lnTo>
                      <a:pt x="3204" y="9573"/>
                    </a:lnTo>
                    <a:lnTo>
                      <a:pt x="3231" y="9387"/>
                    </a:lnTo>
                    <a:lnTo>
                      <a:pt x="3331" y="8656"/>
                    </a:lnTo>
                    <a:cubicBezTo>
                      <a:pt x="3370" y="8416"/>
                      <a:pt x="3370" y="8177"/>
                      <a:pt x="3384" y="7924"/>
                    </a:cubicBezTo>
                    <a:cubicBezTo>
                      <a:pt x="3390" y="7679"/>
                      <a:pt x="3404" y="7439"/>
                      <a:pt x="3397" y="7187"/>
                    </a:cubicBezTo>
                    <a:lnTo>
                      <a:pt x="3337" y="6456"/>
                    </a:lnTo>
                    <a:cubicBezTo>
                      <a:pt x="3331" y="6210"/>
                      <a:pt x="3284" y="5964"/>
                      <a:pt x="3238" y="5724"/>
                    </a:cubicBezTo>
                    <a:cubicBezTo>
                      <a:pt x="3191" y="5485"/>
                      <a:pt x="3164" y="5233"/>
                      <a:pt x="3091" y="5000"/>
                    </a:cubicBezTo>
                    <a:cubicBezTo>
                      <a:pt x="2865" y="4036"/>
                      <a:pt x="2467" y="3126"/>
                      <a:pt x="1975" y="2275"/>
                    </a:cubicBezTo>
                    <a:cubicBezTo>
                      <a:pt x="1470" y="1437"/>
                      <a:pt x="865" y="660"/>
                      <a:pt x="107" y="15"/>
                    </a:cubicBezTo>
                    <a:cubicBezTo>
                      <a:pt x="94" y="5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5793500" y="3696925"/>
                <a:ext cx="92750" cy="318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2724" extrusionOk="0">
                    <a:moveTo>
                      <a:pt x="854" y="0"/>
                    </a:moveTo>
                    <a:cubicBezTo>
                      <a:pt x="834" y="0"/>
                      <a:pt x="814" y="16"/>
                      <a:pt x="805" y="35"/>
                    </a:cubicBezTo>
                    <a:cubicBezTo>
                      <a:pt x="366" y="1085"/>
                      <a:pt x="147" y="2228"/>
                      <a:pt x="67" y="3365"/>
                    </a:cubicBezTo>
                    <a:cubicBezTo>
                      <a:pt x="0" y="4501"/>
                      <a:pt x="80" y="5658"/>
                      <a:pt x="346" y="6768"/>
                    </a:cubicBezTo>
                    <a:cubicBezTo>
                      <a:pt x="472" y="7326"/>
                      <a:pt x="645" y="7878"/>
                      <a:pt x="851" y="8409"/>
                    </a:cubicBezTo>
                    <a:cubicBezTo>
                      <a:pt x="951" y="8675"/>
                      <a:pt x="1070" y="8941"/>
                      <a:pt x="1183" y="9194"/>
                    </a:cubicBezTo>
                    <a:cubicBezTo>
                      <a:pt x="1310" y="9453"/>
                      <a:pt x="1436" y="9712"/>
                      <a:pt x="1576" y="9958"/>
                    </a:cubicBezTo>
                    <a:cubicBezTo>
                      <a:pt x="2134" y="10955"/>
                      <a:pt x="2825" y="11879"/>
                      <a:pt x="3596" y="12703"/>
                    </a:cubicBezTo>
                    <a:cubicBezTo>
                      <a:pt x="3609" y="12716"/>
                      <a:pt x="3626" y="12723"/>
                      <a:pt x="3643" y="12723"/>
                    </a:cubicBezTo>
                    <a:cubicBezTo>
                      <a:pt x="3659" y="12723"/>
                      <a:pt x="3676" y="12716"/>
                      <a:pt x="3689" y="12703"/>
                    </a:cubicBezTo>
                    <a:cubicBezTo>
                      <a:pt x="3709" y="12677"/>
                      <a:pt x="3709" y="12643"/>
                      <a:pt x="3696" y="12617"/>
                    </a:cubicBezTo>
                    <a:cubicBezTo>
                      <a:pt x="2965" y="11766"/>
                      <a:pt x="2327" y="10822"/>
                      <a:pt x="1802" y="9845"/>
                    </a:cubicBezTo>
                    <a:cubicBezTo>
                      <a:pt x="1283" y="8848"/>
                      <a:pt x="871" y="7798"/>
                      <a:pt x="638" y="6715"/>
                    </a:cubicBezTo>
                    <a:cubicBezTo>
                      <a:pt x="386" y="5625"/>
                      <a:pt x="286" y="4501"/>
                      <a:pt x="339" y="3378"/>
                    </a:cubicBezTo>
                    <a:cubicBezTo>
                      <a:pt x="366" y="2826"/>
                      <a:pt x="412" y="2268"/>
                      <a:pt x="512" y="1710"/>
                    </a:cubicBezTo>
                    <a:cubicBezTo>
                      <a:pt x="612" y="1165"/>
                      <a:pt x="738" y="606"/>
                      <a:pt x="918" y="81"/>
                    </a:cubicBezTo>
                    <a:cubicBezTo>
                      <a:pt x="931" y="48"/>
                      <a:pt x="911" y="15"/>
                      <a:pt x="878" y="8"/>
                    </a:cubicBezTo>
                    <a:cubicBezTo>
                      <a:pt x="870" y="2"/>
                      <a:pt x="862" y="0"/>
                      <a:pt x="854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5762100" y="3725250"/>
                <a:ext cx="79950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0948" extrusionOk="0">
                    <a:moveTo>
                      <a:pt x="729" y="1"/>
                    </a:moveTo>
                    <a:cubicBezTo>
                      <a:pt x="710" y="1"/>
                      <a:pt x="696" y="15"/>
                      <a:pt x="691" y="32"/>
                    </a:cubicBezTo>
                    <a:cubicBezTo>
                      <a:pt x="306" y="936"/>
                      <a:pt x="113" y="1906"/>
                      <a:pt x="47" y="2890"/>
                    </a:cubicBezTo>
                    <a:cubicBezTo>
                      <a:pt x="0" y="3867"/>
                      <a:pt x="47" y="4864"/>
                      <a:pt x="293" y="5821"/>
                    </a:cubicBezTo>
                    <a:cubicBezTo>
                      <a:pt x="332" y="6060"/>
                      <a:pt x="412" y="6293"/>
                      <a:pt x="492" y="6532"/>
                    </a:cubicBezTo>
                    <a:cubicBezTo>
                      <a:pt x="565" y="6765"/>
                      <a:pt x="625" y="7011"/>
                      <a:pt x="731" y="7230"/>
                    </a:cubicBezTo>
                    <a:lnTo>
                      <a:pt x="1010" y="7914"/>
                    </a:lnTo>
                    <a:cubicBezTo>
                      <a:pt x="1123" y="8140"/>
                      <a:pt x="1243" y="8347"/>
                      <a:pt x="1363" y="8559"/>
                    </a:cubicBezTo>
                    <a:cubicBezTo>
                      <a:pt x="1476" y="8779"/>
                      <a:pt x="1595" y="8991"/>
                      <a:pt x="1735" y="9191"/>
                    </a:cubicBezTo>
                    <a:lnTo>
                      <a:pt x="2154" y="9802"/>
                    </a:lnTo>
                    <a:lnTo>
                      <a:pt x="2260" y="9948"/>
                    </a:lnTo>
                    <a:lnTo>
                      <a:pt x="2373" y="10088"/>
                    </a:lnTo>
                    <a:lnTo>
                      <a:pt x="2619" y="10374"/>
                    </a:lnTo>
                    <a:lnTo>
                      <a:pt x="3091" y="10932"/>
                    </a:lnTo>
                    <a:cubicBezTo>
                      <a:pt x="3105" y="10943"/>
                      <a:pt x="3122" y="10948"/>
                      <a:pt x="3137" y="10948"/>
                    </a:cubicBezTo>
                    <a:cubicBezTo>
                      <a:pt x="3150" y="10948"/>
                      <a:pt x="3162" y="10945"/>
                      <a:pt x="3171" y="10939"/>
                    </a:cubicBezTo>
                    <a:cubicBezTo>
                      <a:pt x="3197" y="10912"/>
                      <a:pt x="3197" y="10879"/>
                      <a:pt x="3184" y="10852"/>
                    </a:cubicBezTo>
                    <a:lnTo>
                      <a:pt x="3184" y="10846"/>
                    </a:lnTo>
                    <a:lnTo>
                      <a:pt x="2738" y="10274"/>
                    </a:lnTo>
                    <a:lnTo>
                      <a:pt x="2519" y="9988"/>
                    </a:lnTo>
                    <a:lnTo>
                      <a:pt x="2406" y="9849"/>
                    </a:lnTo>
                    <a:lnTo>
                      <a:pt x="2306" y="9702"/>
                    </a:lnTo>
                    <a:cubicBezTo>
                      <a:pt x="2061" y="9284"/>
                      <a:pt x="1768" y="8905"/>
                      <a:pt x="1569" y="8460"/>
                    </a:cubicBezTo>
                    <a:cubicBezTo>
                      <a:pt x="1103" y="7622"/>
                      <a:pt x="791" y="6711"/>
                      <a:pt x="572" y="5774"/>
                    </a:cubicBezTo>
                    <a:cubicBezTo>
                      <a:pt x="346" y="4844"/>
                      <a:pt x="273" y="3887"/>
                      <a:pt x="312" y="2930"/>
                    </a:cubicBezTo>
                    <a:cubicBezTo>
                      <a:pt x="346" y="1972"/>
                      <a:pt x="505" y="1009"/>
                      <a:pt x="804" y="105"/>
                    </a:cubicBezTo>
                    <a:lnTo>
                      <a:pt x="804" y="98"/>
                    </a:lnTo>
                    <a:cubicBezTo>
                      <a:pt x="811" y="65"/>
                      <a:pt x="798" y="32"/>
                      <a:pt x="764" y="18"/>
                    </a:cubicBezTo>
                    <a:cubicBezTo>
                      <a:pt x="752" y="6"/>
                      <a:pt x="740" y="1"/>
                      <a:pt x="729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4995005" y="4277487"/>
                <a:ext cx="341675" cy="3527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14109" extrusionOk="0">
                    <a:moveTo>
                      <a:pt x="12564" y="1"/>
                    </a:moveTo>
                    <a:cubicBezTo>
                      <a:pt x="12324" y="1"/>
                      <a:pt x="12084" y="87"/>
                      <a:pt x="11892" y="264"/>
                    </a:cubicBezTo>
                    <a:lnTo>
                      <a:pt x="1" y="11397"/>
                    </a:lnTo>
                    <a:lnTo>
                      <a:pt x="1" y="14109"/>
                    </a:lnTo>
                    <a:lnTo>
                      <a:pt x="13247" y="1713"/>
                    </a:lnTo>
                    <a:cubicBezTo>
                      <a:pt x="13640" y="1347"/>
                      <a:pt x="13666" y="716"/>
                      <a:pt x="13294" y="317"/>
                    </a:cubicBezTo>
                    <a:cubicBezTo>
                      <a:pt x="13095" y="107"/>
                      <a:pt x="12829" y="1"/>
                      <a:pt x="12564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5411975" y="4011675"/>
                <a:ext cx="8145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978" extrusionOk="0">
                    <a:moveTo>
                      <a:pt x="2972" y="0"/>
                    </a:moveTo>
                    <a:lnTo>
                      <a:pt x="1" y="2659"/>
                    </a:lnTo>
                    <a:lnTo>
                      <a:pt x="287" y="2978"/>
                    </a:lnTo>
                    <a:lnTo>
                      <a:pt x="3258" y="319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5439075" y="4021475"/>
                <a:ext cx="409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709" extrusionOk="0">
                    <a:moveTo>
                      <a:pt x="539" y="0"/>
                    </a:moveTo>
                    <a:lnTo>
                      <a:pt x="0" y="479"/>
                    </a:lnTo>
                    <a:lnTo>
                      <a:pt x="1097" y="1708"/>
                    </a:lnTo>
                    <a:lnTo>
                      <a:pt x="1635" y="122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5193696" y="4045331"/>
                <a:ext cx="369725" cy="352325"/>
              </a:xfrm>
              <a:custGeom>
                <a:avLst/>
                <a:gdLst/>
                <a:ahLst/>
                <a:cxnLst/>
                <a:rect l="l" t="t" r="r" b="b"/>
                <a:pathLst>
                  <a:path w="14789" h="14093" extrusionOk="0">
                    <a:moveTo>
                      <a:pt x="10319" y="0"/>
                    </a:moveTo>
                    <a:cubicBezTo>
                      <a:pt x="9958" y="0"/>
                      <a:pt x="9596" y="128"/>
                      <a:pt x="9305" y="387"/>
                    </a:cubicBezTo>
                    <a:lnTo>
                      <a:pt x="0" y="8709"/>
                    </a:lnTo>
                    <a:lnTo>
                      <a:pt x="4812" y="14092"/>
                    </a:lnTo>
                    <a:lnTo>
                      <a:pt x="14097" y="5784"/>
                    </a:lnTo>
                    <a:cubicBezTo>
                      <a:pt x="14742" y="5219"/>
                      <a:pt x="14789" y="4242"/>
                      <a:pt x="14224" y="3611"/>
                    </a:cubicBezTo>
                    <a:lnTo>
                      <a:pt x="11452" y="500"/>
                    </a:lnTo>
                    <a:cubicBezTo>
                      <a:pt x="11150" y="169"/>
                      <a:pt x="10735" y="0"/>
                      <a:pt x="1031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9"/>
            <p:cNvGrpSpPr/>
            <p:nvPr/>
          </p:nvGrpSpPr>
          <p:grpSpPr>
            <a:xfrm rot="10800000" flipH="1">
              <a:off x="2319617" y="2110539"/>
              <a:ext cx="597987" cy="756380"/>
              <a:chOff x="2588428" y="6701725"/>
              <a:chExt cx="376400" cy="476100"/>
            </a:xfrm>
          </p:grpSpPr>
          <p:sp>
            <p:nvSpPr>
              <p:cNvPr id="1132" name="Google Shape;1132;p39"/>
              <p:cNvSpPr/>
              <p:nvPr/>
            </p:nvSpPr>
            <p:spPr>
              <a:xfrm flipH="1">
                <a:off x="2661378" y="6701725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 flipH="1">
                <a:off x="2588428" y="7005800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40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66576" y="494311"/>
            <a:ext cx="34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Who is the senior-most employee based on job title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C0D9B9-9FEC-5437-F2C9-147DD8A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838" y="1429136"/>
            <a:ext cx="3362794" cy="671672"/>
          </a:xfrm>
          <a:prstGeom prst="rect">
            <a:avLst/>
          </a:prstGeom>
        </p:spPr>
      </p:pic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532435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30105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levels, title, 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first_name</a:t>
            </a:r>
            <a:r>
              <a:rPr lang="en-US" dirty="0"/>
              <a:t>,</a:t>
            </a:r>
          </a:p>
          <a:p>
            <a:r>
              <a:rPr lang="en-US" dirty="0" err="1"/>
              <a:t>last_name</a:t>
            </a:r>
            <a:r>
              <a:rPr lang="en-US" dirty="0"/>
              <a:t>) as </a:t>
            </a:r>
            <a:r>
              <a:rPr lang="en-US" dirty="0" err="1"/>
              <a:t>employee_name</a:t>
            </a:r>
            <a:endParaRPr lang="en-US" dirty="0"/>
          </a:p>
          <a:p>
            <a:r>
              <a:rPr lang="en-US" dirty="0"/>
              <a:t>from employee</a:t>
            </a:r>
          </a:p>
          <a:p>
            <a:r>
              <a:rPr lang="en-US" dirty="0"/>
              <a:t>order by levels desc</a:t>
            </a:r>
          </a:p>
          <a:p>
            <a:r>
              <a:rPr lang="en-US" dirty="0"/>
              <a:t>limit 1;</a:t>
            </a:r>
            <a:endParaRPr lang="en-IN" dirty="0"/>
          </a:p>
        </p:txBody>
      </p:sp>
      <p:grpSp>
        <p:nvGrpSpPr>
          <p:cNvPr id="12" name="Google Shape;999;p33">
            <a:extLst>
              <a:ext uri="{FF2B5EF4-FFF2-40B4-BE49-F238E27FC236}">
                <a16:creationId xmlns:a16="http://schemas.microsoft.com/office/drawing/2014/main" id="{8D89C559-C1DF-47A8-AB2C-E14DF71BAAC8}"/>
              </a:ext>
            </a:extLst>
          </p:cNvPr>
          <p:cNvGrpSpPr/>
          <p:nvPr/>
        </p:nvGrpSpPr>
        <p:grpSpPr>
          <a:xfrm>
            <a:off x="4940629" y="2343619"/>
            <a:ext cx="2801068" cy="2305570"/>
            <a:chOff x="4197615" y="535106"/>
            <a:chExt cx="4016203" cy="3676557"/>
          </a:xfrm>
        </p:grpSpPr>
        <p:grpSp>
          <p:nvGrpSpPr>
            <p:cNvPr id="13" name="Google Shape;1000;p33">
              <a:extLst>
                <a:ext uri="{FF2B5EF4-FFF2-40B4-BE49-F238E27FC236}">
                  <a16:creationId xmlns:a16="http://schemas.microsoft.com/office/drawing/2014/main" id="{203B5255-19FC-4BC3-9B6D-C5CE68FAD0BD}"/>
                </a:ext>
              </a:extLst>
            </p:cNvPr>
            <p:cNvGrpSpPr/>
            <p:nvPr/>
          </p:nvGrpSpPr>
          <p:grpSpPr>
            <a:xfrm>
              <a:off x="4910874" y="931687"/>
              <a:ext cx="3302944" cy="3279975"/>
              <a:chOff x="520750" y="1344400"/>
              <a:chExt cx="1387675" cy="1378025"/>
            </a:xfrm>
          </p:grpSpPr>
          <p:sp>
            <p:nvSpPr>
              <p:cNvPr id="17" name="Google Shape;1001;p33">
                <a:extLst>
                  <a:ext uri="{FF2B5EF4-FFF2-40B4-BE49-F238E27FC236}">
                    <a16:creationId xmlns:a16="http://schemas.microsoft.com/office/drawing/2014/main" id="{5DDBD3B5-CB26-4479-B657-B905C53B2EB2}"/>
                  </a:ext>
                </a:extLst>
              </p:cNvPr>
              <p:cNvSpPr/>
              <p:nvPr/>
            </p:nvSpPr>
            <p:spPr>
              <a:xfrm>
                <a:off x="520750" y="1344400"/>
                <a:ext cx="1387675" cy="137802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55121" extrusionOk="0">
                    <a:moveTo>
                      <a:pt x="1" y="0"/>
                    </a:moveTo>
                    <a:lnTo>
                      <a:pt x="1" y="55120"/>
                    </a:lnTo>
                    <a:lnTo>
                      <a:pt x="55506" y="55120"/>
                    </a:lnTo>
                    <a:lnTo>
                      <a:pt x="55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02;p33">
                <a:extLst>
                  <a:ext uri="{FF2B5EF4-FFF2-40B4-BE49-F238E27FC236}">
                    <a16:creationId xmlns:a16="http://schemas.microsoft.com/office/drawing/2014/main" id="{663FF7BC-128A-436D-8A20-456504306600}"/>
                  </a:ext>
                </a:extLst>
              </p:cNvPr>
              <p:cNvSpPr/>
              <p:nvPr/>
            </p:nvSpPr>
            <p:spPr>
              <a:xfrm>
                <a:off x="544025" y="1367500"/>
                <a:ext cx="1341475" cy="1331825"/>
              </a:xfrm>
              <a:custGeom>
                <a:avLst/>
                <a:gdLst/>
                <a:ahLst/>
                <a:cxnLst/>
                <a:rect l="l" t="t" r="r" b="b"/>
                <a:pathLst>
                  <a:path w="53659" h="53273" extrusionOk="0">
                    <a:moveTo>
                      <a:pt x="0" y="0"/>
                    </a:moveTo>
                    <a:lnTo>
                      <a:pt x="0" y="53272"/>
                    </a:lnTo>
                    <a:lnTo>
                      <a:pt x="53658" y="53272"/>
                    </a:lnTo>
                    <a:lnTo>
                      <a:pt x="536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03;p33">
                <a:extLst>
                  <a:ext uri="{FF2B5EF4-FFF2-40B4-BE49-F238E27FC236}">
                    <a16:creationId xmlns:a16="http://schemas.microsoft.com/office/drawing/2014/main" id="{CCF5BC03-1A7D-494B-BF2C-F0BA6DC4285B}"/>
                  </a:ext>
                </a:extLst>
              </p:cNvPr>
              <p:cNvSpPr/>
              <p:nvPr/>
            </p:nvSpPr>
            <p:spPr>
              <a:xfrm>
                <a:off x="577750" y="1401900"/>
                <a:ext cx="1274500" cy="1265350"/>
              </a:xfrm>
              <a:custGeom>
                <a:avLst/>
                <a:gdLst/>
                <a:ahLst/>
                <a:cxnLst/>
                <a:rect l="l" t="t" r="r" b="b"/>
                <a:pathLst>
                  <a:path w="50980" h="50614" extrusionOk="0">
                    <a:moveTo>
                      <a:pt x="25490" y="0"/>
                    </a:moveTo>
                    <a:cubicBezTo>
                      <a:pt x="11413" y="0"/>
                      <a:pt x="1" y="11332"/>
                      <a:pt x="1" y="25310"/>
                    </a:cubicBezTo>
                    <a:cubicBezTo>
                      <a:pt x="1" y="39288"/>
                      <a:pt x="11413" y="50614"/>
                      <a:pt x="25490" y="50614"/>
                    </a:cubicBezTo>
                    <a:cubicBezTo>
                      <a:pt x="39568" y="50614"/>
                      <a:pt x="50980" y="39288"/>
                      <a:pt x="50980" y="25310"/>
                    </a:cubicBezTo>
                    <a:cubicBezTo>
                      <a:pt x="50980" y="11332"/>
                      <a:pt x="39568" y="0"/>
                      <a:pt x="25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04;p33">
                <a:extLst>
                  <a:ext uri="{FF2B5EF4-FFF2-40B4-BE49-F238E27FC236}">
                    <a16:creationId xmlns:a16="http://schemas.microsoft.com/office/drawing/2014/main" id="{E5BE1E03-8E41-422F-A325-61E86B751028}"/>
                  </a:ext>
                </a:extLst>
              </p:cNvPr>
              <p:cNvSpPr/>
              <p:nvPr/>
            </p:nvSpPr>
            <p:spPr>
              <a:xfrm>
                <a:off x="618300" y="1441275"/>
                <a:ext cx="1192750" cy="1184275"/>
              </a:xfrm>
              <a:custGeom>
                <a:avLst/>
                <a:gdLst/>
                <a:ahLst/>
                <a:cxnLst/>
                <a:rect l="l" t="t" r="r" b="b"/>
                <a:pathLst>
                  <a:path w="47710" h="47371" extrusionOk="0">
                    <a:moveTo>
                      <a:pt x="23848" y="0"/>
                    </a:moveTo>
                    <a:cubicBezTo>
                      <a:pt x="20990" y="0"/>
                      <a:pt x="18259" y="499"/>
                      <a:pt x="15720" y="1409"/>
                    </a:cubicBezTo>
                    <a:cubicBezTo>
                      <a:pt x="6554" y="4706"/>
                      <a:pt x="0" y="13440"/>
                      <a:pt x="0" y="23682"/>
                    </a:cubicBezTo>
                    <a:cubicBezTo>
                      <a:pt x="0" y="33938"/>
                      <a:pt x="6554" y="42658"/>
                      <a:pt x="15713" y="45955"/>
                    </a:cubicBezTo>
                    <a:cubicBezTo>
                      <a:pt x="18259" y="46872"/>
                      <a:pt x="20990" y="47370"/>
                      <a:pt x="23848" y="47370"/>
                    </a:cubicBezTo>
                    <a:cubicBezTo>
                      <a:pt x="26720" y="47370"/>
                      <a:pt x="29465" y="46872"/>
                      <a:pt x="32010" y="45948"/>
                    </a:cubicBezTo>
                    <a:cubicBezTo>
                      <a:pt x="41169" y="42645"/>
                      <a:pt x="47710" y="33918"/>
                      <a:pt x="47710" y="23682"/>
                    </a:cubicBezTo>
                    <a:cubicBezTo>
                      <a:pt x="47710" y="13446"/>
                      <a:pt x="41163" y="4726"/>
                      <a:pt x="32010" y="1416"/>
                    </a:cubicBezTo>
                    <a:cubicBezTo>
                      <a:pt x="29458" y="499"/>
                      <a:pt x="26720" y="0"/>
                      <a:pt x="23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5;p33">
                <a:extLst>
                  <a:ext uri="{FF2B5EF4-FFF2-40B4-BE49-F238E27FC236}">
                    <a16:creationId xmlns:a16="http://schemas.microsoft.com/office/drawing/2014/main" id="{4B9534D9-03B5-4B03-911A-F5D8C9E7F8F5}"/>
                  </a:ext>
                </a:extLst>
              </p:cNvPr>
              <p:cNvSpPr/>
              <p:nvPr/>
            </p:nvSpPr>
            <p:spPr>
              <a:xfrm>
                <a:off x="642725" y="1466350"/>
                <a:ext cx="1144575" cy="1136100"/>
              </a:xfrm>
              <a:custGeom>
                <a:avLst/>
                <a:gdLst/>
                <a:ahLst/>
                <a:cxnLst/>
                <a:rect l="l" t="t" r="r" b="b"/>
                <a:pathLst>
                  <a:path w="45783" h="45444" extrusionOk="0">
                    <a:moveTo>
                      <a:pt x="22878" y="11313"/>
                    </a:moveTo>
                    <a:cubicBezTo>
                      <a:pt x="29219" y="11313"/>
                      <a:pt x="34377" y="16445"/>
                      <a:pt x="34377" y="22732"/>
                    </a:cubicBezTo>
                    <a:cubicBezTo>
                      <a:pt x="34377" y="29020"/>
                      <a:pt x="29219" y="34144"/>
                      <a:pt x="22885" y="34144"/>
                    </a:cubicBezTo>
                    <a:cubicBezTo>
                      <a:pt x="16544" y="34144"/>
                      <a:pt x="11379" y="29020"/>
                      <a:pt x="11379" y="22732"/>
                    </a:cubicBezTo>
                    <a:cubicBezTo>
                      <a:pt x="11379" y="16445"/>
                      <a:pt x="16544" y="11313"/>
                      <a:pt x="22878" y="11313"/>
                    </a:cubicBezTo>
                    <a:close/>
                    <a:moveTo>
                      <a:pt x="22885" y="11028"/>
                    </a:moveTo>
                    <a:cubicBezTo>
                      <a:pt x="16384" y="11028"/>
                      <a:pt x="11100" y="16278"/>
                      <a:pt x="11100" y="22719"/>
                    </a:cubicBezTo>
                    <a:cubicBezTo>
                      <a:pt x="11100" y="29166"/>
                      <a:pt x="16384" y="34430"/>
                      <a:pt x="22885" y="34430"/>
                    </a:cubicBezTo>
                    <a:cubicBezTo>
                      <a:pt x="29378" y="34430"/>
                      <a:pt x="34662" y="29179"/>
                      <a:pt x="34662" y="22732"/>
                    </a:cubicBezTo>
                    <a:cubicBezTo>
                      <a:pt x="34662" y="16285"/>
                      <a:pt x="29378" y="11028"/>
                      <a:pt x="22885" y="11028"/>
                    </a:cubicBezTo>
                    <a:close/>
                    <a:moveTo>
                      <a:pt x="22885" y="10463"/>
                    </a:moveTo>
                    <a:cubicBezTo>
                      <a:pt x="29697" y="10463"/>
                      <a:pt x="35234" y="15959"/>
                      <a:pt x="35234" y="22732"/>
                    </a:cubicBezTo>
                    <a:cubicBezTo>
                      <a:pt x="35234" y="29505"/>
                      <a:pt x="29697" y="34995"/>
                      <a:pt x="22885" y="34995"/>
                    </a:cubicBezTo>
                    <a:cubicBezTo>
                      <a:pt x="16072" y="34995"/>
                      <a:pt x="10529" y="29492"/>
                      <a:pt x="10529" y="22719"/>
                    </a:cubicBezTo>
                    <a:cubicBezTo>
                      <a:pt x="10529" y="15953"/>
                      <a:pt x="16072" y="10463"/>
                      <a:pt x="22885" y="10463"/>
                    </a:cubicBezTo>
                    <a:close/>
                    <a:moveTo>
                      <a:pt x="22885" y="10177"/>
                    </a:moveTo>
                    <a:cubicBezTo>
                      <a:pt x="15912" y="10177"/>
                      <a:pt x="10243" y="15813"/>
                      <a:pt x="10243" y="22726"/>
                    </a:cubicBezTo>
                    <a:cubicBezTo>
                      <a:pt x="10243" y="29645"/>
                      <a:pt x="15912" y="35268"/>
                      <a:pt x="22885" y="35268"/>
                    </a:cubicBezTo>
                    <a:cubicBezTo>
                      <a:pt x="29850" y="35268"/>
                      <a:pt x="35520" y="29638"/>
                      <a:pt x="35520" y="22726"/>
                    </a:cubicBezTo>
                    <a:cubicBezTo>
                      <a:pt x="35520" y="15813"/>
                      <a:pt x="29844" y="10177"/>
                      <a:pt x="22885" y="10177"/>
                    </a:cubicBezTo>
                    <a:close/>
                    <a:moveTo>
                      <a:pt x="22885" y="9605"/>
                    </a:moveTo>
                    <a:cubicBezTo>
                      <a:pt x="30169" y="9605"/>
                      <a:pt x="36091" y="15487"/>
                      <a:pt x="36091" y="22726"/>
                    </a:cubicBezTo>
                    <a:cubicBezTo>
                      <a:pt x="36091" y="29957"/>
                      <a:pt x="30169" y="35839"/>
                      <a:pt x="22885" y="35839"/>
                    </a:cubicBezTo>
                    <a:cubicBezTo>
                      <a:pt x="15593" y="35839"/>
                      <a:pt x="9671" y="29957"/>
                      <a:pt x="9671" y="22726"/>
                    </a:cubicBezTo>
                    <a:cubicBezTo>
                      <a:pt x="9671" y="15487"/>
                      <a:pt x="15593" y="9605"/>
                      <a:pt x="22885" y="9605"/>
                    </a:cubicBezTo>
                    <a:close/>
                    <a:moveTo>
                      <a:pt x="22885" y="9333"/>
                    </a:moveTo>
                    <a:cubicBezTo>
                      <a:pt x="15447" y="9333"/>
                      <a:pt x="9385" y="15335"/>
                      <a:pt x="9385" y="22719"/>
                    </a:cubicBezTo>
                    <a:cubicBezTo>
                      <a:pt x="9385" y="30110"/>
                      <a:pt x="15440" y="36118"/>
                      <a:pt x="22878" y="36118"/>
                    </a:cubicBezTo>
                    <a:cubicBezTo>
                      <a:pt x="30316" y="36118"/>
                      <a:pt x="36371" y="30110"/>
                      <a:pt x="36371" y="22719"/>
                    </a:cubicBezTo>
                    <a:cubicBezTo>
                      <a:pt x="36371" y="15335"/>
                      <a:pt x="30316" y="9333"/>
                      <a:pt x="22885" y="9333"/>
                    </a:cubicBezTo>
                    <a:close/>
                    <a:moveTo>
                      <a:pt x="22885" y="8754"/>
                    </a:moveTo>
                    <a:cubicBezTo>
                      <a:pt x="30635" y="8754"/>
                      <a:pt x="36949" y="15022"/>
                      <a:pt x="36949" y="22726"/>
                    </a:cubicBezTo>
                    <a:cubicBezTo>
                      <a:pt x="36949" y="30422"/>
                      <a:pt x="30635" y="36690"/>
                      <a:pt x="22885" y="36690"/>
                    </a:cubicBezTo>
                    <a:cubicBezTo>
                      <a:pt x="15128" y="36690"/>
                      <a:pt x="8814" y="30422"/>
                      <a:pt x="8814" y="22726"/>
                    </a:cubicBezTo>
                    <a:cubicBezTo>
                      <a:pt x="8814" y="15022"/>
                      <a:pt x="15121" y="8754"/>
                      <a:pt x="22885" y="8754"/>
                    </a:cubicBezTo>
                    <a:close/>
                    <a:moveTo>
                      <a:pt x="22885" y="8482"/>
                    </a:moveTo>
                    <a:cubicBezTo>
                      <a:pt x="14975" y="8482"/>
                      <a:pt x="8535" y="14869"/>
                      <a:pt x="8535" y="22732"/>
                    </a:cubicBezTo>
                    <a:cubicBezTo>
                      <a:pt x="8535" y="30588"/>
                      <a:pt x="14975" y="36982"/>
                      <a:pt x="22885" y="36982"/>
                    </a:cubicBezTo>
                    <a:cubicBezTo>
                      <a:pt x="30794" y="36982"/>
                      <a:pt x="37228" y="30588"/>
                      <a:pt x="37228" y="22732"/>
                    </a:cubicBezTo>
                    <a:cubicBezTo>
                      <a:pt x="37228" y="14869"/>
                      <a:pt x="30794" y="8482"/>
                      <a:pt x="22885" y="8482"/>
                    </a:cubicBezTo>
                    <a:close/>
                    <a:moveTo>
                      <a:pt x="22885" y="7910"/>
                    </a:moveTo>
                    <a:cubicBezTo>
                      <a:pt x="31106" y="7910"/>
                      <a:pt x="37806" y="14557"/>
                      <a:pt x="37806" y="22726"/>
                    </a:cubicBezTo>
                    <a:cubicBezTo>
                      <a:pt x="37800" y="30901"/>
                      <a:pt x="31106" y="37534"/>
                      <a:pt x="22885" y="37534"/>
                    </a:cubicBezTo>
                    <a:cubicBezTo>
                      <a:pt x="14656" y="37534"/>
                      <a:pt x="7963" y="30888"/>
                      <a:pt x="7963" y="22726"/>
                    </a:cubicBezTo>
                    <a:cubicBezTo>
                      <a:pt x="7963" y="14557"/>
                      <a:pt x="14656" y="7910"/>
                      <a:pt x="22885" y="7910"/>
                    </a:cubicBezTo>
                    <a:close/>
                    <a:moveTo>
                      <a:pt x="22885" y="7638"/>
                    </a:moveTo>
                    <a:cubicBezTo>
                      <a:pt x="14497" y="7638"/>
                      <a:pt x="7684" y="14404"/>
                      <a:pt x="7684" y="22732"/>
                    </a:cubicBezTo>
                    <a:cubicBezTo>
                      <a:pt x="7684" y="31054"/>
                      <a:pt x="14510" y="37827"/>
                      <a:pt x="22878" y="37827"/>
                    </a:cubicBezTo>
                    <a:cubicBezTo>
                      <a:pt x="31266" y="37827"/>
                      <a:pt x="38079" y="31054"/>
                      <a:pt x="38079" y="22732"/>
                    </a:cubicBezTo>
                    <a:cubicBezTo>
                      <a:pt x="38079" y="14404"/>
                      <a:pt x="31266" y="7638"/>
                      <a:pt x="22885" y="7638"/>
                    </a:cubicBezTo>
                    <a:close/>
                    <a:moveTo>
                      <a:pt x="22885" y="7060"/>
                    </a:moveTo>
                    <a:cubicBezTo>
                      <a:pt x="31578" y="7060"/>
                      <a:pt x="38650" y="14092"/>
                      <a:pt x="38650" y="22719"/>
                    </a:cubicBezTo>
                    <a:cubicBezTo>
                      <a:pt x="38650" y="31353"/>
                      <a:pt x="31578" y="38385"/>
                      <a:pt x="22885" y="38385"/>
                    </a:cubicBezTo>
                    <a:cubicBezTo>
                      <a:pt x="14184" y="38385"/>
                      <a:pt x="7112" y="31353"/>
                      <a:pt x="7112" y="22719"/>
                    </a:cubicBezTo>
                    <a:cubicBezTo>
                      <a:pt x="7112" y="14092"/>
                      <a:pt x="14191" y="7060"/>
                      <a:pt x="22885" y="7060"/>
                    </a:cubicBezTo>
                    <a:close/>
                    <a:moveTo>
                      <a:pt x="22885" y="6787"/>
                    </a:moveTo>
                    <a:cubicBezTo>
                      <a:pt x="14031" y="6787"/>
                      <a:pt x="6833" y="13939"/>
                      <a:pt x="6833" y="22732"/>
                    </a:cubicBezTo>
                    <a:cubicBezTo>
                      <a:pt x="6833" y="31519"/>
                      <a:pt x="14031" y="38671"/>
                      <a:pt x="22885" y="38671"/>
                    </a:cubicBezTo>
                    <a:cubicBezTo>
                      <a:pt x="31731" y="38671"/>
                      <a:pt x="38936" y="31519"/>
                      <a:pt x="38936" y="22732"/>
                    </a:cubicBezTo>
                    <a:cubicBezTo>
                      <a:pt x="38936" y="13939"/>
                      <a:pt x="31738" y="6787"/>
                      <a:pt x="22885" y="6787"/>
                    </a:cubicBezTo>
                    <a:close/>
                    <a:moveTo>
                      <a:pt x="22885" y="6222"/>
                    </a:moveTo>
                    <a:cubicBezTo>
                      <a:pt x="32057" y="6222"/>
                      <a:pt x="39508" y="13626"/>
                      <a:pt x="39508" y="22732"/>
                    </a:cubicBezTo>
                    <a:cubicBezTo>
                      <a:pt x="39508" y="31838"/>
                      <a:pt x="32057" y="39242"/>
                      <a:pt x="22885" y="39242"/>
                    </a:cubicBezTo>
                    <a:cubicBezTo>
                      <a:pt x="13706" y="39242"/>
                      <a:pt x="6255" y="31838"/>
                      <a:pt x="6255" y="22732"/>
                    </a:cubicBezTo>
                    <a:cubicBezTo>
                      <a:pt x="6255" y="13626"/>
                      <a:pt x="13719" y="6222"/>
                      <a:pt x="22885" y="6222"/>
                    </a:cubicBezTo>
                    <a:close/>
                    <a:moveTo>
                      <a:pt x="22885" y="5943"/>
                    </a:moveTo>
                    <a:cubicBezTo>
                      <a:pt x="13559" y="5943"/>
                      <a:pt x="5976" y="13473"/>
                      <a:pt x="5976" y="22732"/>
                    </a:cubicBezTo>
                    <a:cubicBezTo>
                      <a:pt x="5976" y="31984"/>
                      <a:pt x="13559" y="39521"/>
                      <a:pt x="22885" y="39521"/>
                    </a:cubicBezTo>
                    <a:cubicBezTo>
                      <a:pt x="32203" y="39521"/>
                      <a:pt x="39787" y="31984"/>
                      <a:pt x="39787" y="22732"/>
                    </a:cubicBezTo>
                    <a:cubicBezTo>
                      <a:pt x="39787" y="13473"/>
                      <a:pt x="32203" y="5943"/>
                      <a:pt x="22885" y="5943"/>
                    </a:cubicBezTo>
                    <a:close/>
                    <a:moveTo>
                      <a:pt x="22878" y="5371"/>
                    </a:moveTo>
                    <a:cubicBezTo>
                      <a:pt x="32516" y="5371"/>
                      <a:pt x="40359" y="13161"/>
                      <a:pt x="40359" y="22732"/>
                    </a:cubicBezTo>
                    <a:cubicBezTo>
                      <a:pt x="40365" y="32297"/>
                      <a:pt x="32529" y="40086"/>
                      <a:pt x="22885" y="40086"/>
                    </a:cubicBezTo>
                    <a:cubicBezTo>
                      <a:pt x="13247" y="40086"/>
                      <a:pt x="5397" y="32303"/>
                      <a:pt x="5397" y="22732"/>
                    </a:cubicBezTo>
                    <a:cubicBezTo>
                      <a:pt x="5397" y="13161"/>
                      <a:pt x="13240" y="5371"/>
                      <a:pt x="22878" y="5371"/>
                    </a:cubicBezTo>
                    <a:close/>
                    <a:moveTo>
                      <a:pt x="22885" y="5092"/>
                    </a:moveTo>
                    <a:cubicBezTo>
                      <a:pt x="13088" y="5092"/>
                      <a:pt x="5118" y="13002"/>
                      <a:pt x="5118" y="22732"/>
                    </a:cubicBezTo>
                    <a:cubicBezTo>
                      <a:pt x="5118" y="32463"/>
                      <a:pt x="13088" y="40372"/>
                      <a:pt x="22885" y="40372"/>
                    </a:cubicBezTo>
                    <a:cubicBezTo>
                      <a:pt x="32675" y="40372"/>
                      <a:pt x="40644" y="32463"/>
                      <a:pt x="40644" y="22732"/>
                    </a:cubicBezTo>
                    <a:cubicBezTo>
                      <a:pt x="40644" y="13002"/>
                      <a:pt x="32675" y="5092"/>
                      <a:pt x="22885" y="5092"/>
                    </a:cubicBezTo>
                    <a:close/>
                    <a:moveTo>
                      <a:pt x="22878" y="4527"/>
                    </a:moveTo>
                    <a:cubicBezTo>
                      <a:pt x="27783" y="4527"/>
                      <a:pt x="32383" y="6421"/>
                      <a:pt x="35852" y="9864"/>
                    </a:cubicBezTo>
                    <a:cubicBezTo>
                      <a:pt x="39315" y="13301"/>
                      <a:pt x="41216" y="17874"/>
                      <a:pt x="41216" y="22732"/>
                    </a:cubicBezTo>
                    <a:cubicBezTo>
                      <a:pt x="41216" y="27591"/>
                      <a:pt x="39315" y="32164"/>
                      <a:pt x="35852" y="35600"/>
                    </a:cubicBezTo>
                    <a:cubicBezTo>
                      <a:pt x="32383" y="39043"/>
                      <a:pt x="27783" y="40937"/>
                      <a:pt x="22878" y="40937"/>
                    </a:cubicBezTo>
                    <a:cubicBezTo>
                      <a:pt x="17979" y="40937"/>
                      <a:pt x="13373" y="39043"/>
                      <a:pt x="9910" y="35600"/>
                    </a:cubicBezTo>
                    <a:cubicBezTo>
                      <a:pt x="6448" y="32164"/>
                      <a:pt x="4547" y="27591"/>
                      <a:pt x="4547" y="22732"/>
                    </a:cubicBezTo>
                    <a:cubicBezTo>
                      <a:pt x="4547" y="17874"/>
                      <a:pt x="6454" y="13294"/>
                      <a:pt x="9910" y="9864"/>
                    </a:cubicBezTo>
                    <a:cubicBezTo>
                      <a:pt x="13373" y="6421"/>
                      <a:pt x="17979" y="4527"/>
                      <a:pt x="22878" y="4527"/>
                    </a:cubicBezTo>
                    <a:close/>
                    <a:moveTo>
                      <a:pt x="22891" y="4235"/>
                    </a:moveTo>
                    <a:cubicBezTo>
                      <a:pt x="17913" y="4235"/>
                      <a:pt x="13247" y="6156"/>
                      <a:pt x="9731" y="9652"/>
                    </a:cubicBezTo>
                    <a:cubicBezTo>
                      <a:pt x="6215" y="13141"/>
                      <a:pt x="4281" y="17787"/>
                      <a:pt x="4281" y="22719"/>
                    </a:cubicBezTo>
                    <a:cubicBezTo>
                      <a:pt x="4281" y="27657"/>
                      <a:pt x="6208" y="32310"/>
                      <a:pt x="9724" y="35799"/>
                    </a:cubicBezTo>
                    <a:cubicBezTo>
                      <a:pt x="13234" y="39289"/>
                      <a:pt x="17913" y="41216"/>
                      <a:pt x="22885" y="41216"/>
                    </a:cubicBezTo>
                    <a:cubicBezTo>
                      <a:pt x="27850" y="41216"/>
                      <a:pt x="32529" y="39295"/>
                      <a:pt x="36045" y="35799"/>
                    </a:cubicBezTo>
                    <a:cubicBezTo>
                      <a:pt x="39554" y="32310"/>
                      <a:pt x="41495" y="27664"/>
                      <a:pt x="41495" y="22732"/>
                    </a:cubicBezTo>
                    <a:cubicBezTo>
                      <a:pt x="41495" y="17794"/>
                      <a:pt x="39568" y="13141"/>
                      <a:pt x="36052" y="9652"/>
                    </a:cubicBezTo>
                    <a:cubicBezTo>
                      <a:pt x="32535" y="6162"/>
                      <a:pt x="27856" y="4235"/>
                      <a:pt x="22891" y="4235"/>
                    </a:cubicBezTo>
                    <a:close/>
                    <a:moveTo>
                      <a:pt x="22891" y="3663"/>
                    </a:moveTo>
                    <a:cubicBezTo>
                      <a:pt x="28016" y="3663"/>
                      <a:pt x="32835" y="5650"/>
                      <a:pt x="36457" y="9246"/>
                    </a:cubicBezTo>
                    <a:cubicBezTo>
                      <a:pt x="40079" y="12842"/>
                      <a:pt x="42073" y="17628"/>
                      <a:pt x="42073" y="22719"/>
                    </a:cubicBezTo>
                    <a:cubicBezTo>
                      <a:pt x="42073" y="27817"/>
                      <a:pt x="40079" y="32602"/>
                      <a:pt x="36457" y="36198"/>
                    </a:cubicBezTo>
                    <a:cubicBezTo>
                      <a:pt x="32835" y="39794"/>
                      <a:pt x="28016" y="41781"/>
                      <a:pt x="22891" y="41781"/>
                    </a:cubicBezTo>
                    <a:cubicBezTo>
                      <a:pt x="17767" y="41781"/>
                      <a:pt x="12948" y="39794"/>
                      <a:pt x="9326" y="36198"/>
                    </a:cubicBezTo>
                    <a:cubicBezTo>
                      <a:pt x="5697" y="32602"/>
                      <a:pt x="3709" y="27817"/>
                      <a:pt x="3709" y="22719"/>
                    </a:cubicBezTo>
                    <a:cubicBezTo>
                      <a:pt x="3709" y="17628"/>
                      <a:pt x="5697" y="12855"/>
                      <a:pt x="9326" y="9246"/>
                    </a:cubicBezTo>
                    <a:cubicBezTo>
                      <a:pt x="12948" y="5650"/>
                      <a:pt x="17767" y="3663"/>
                      <a:pt x="22891" y="3663"/>
                    </a:cubicBezTo>
                    <a:close/>
                    <a:moveTo>
                      <a:pt x="22891" y="3391"/>
                    </a:moveTo>
                    <a:cubicBezTo>
                      <a:pt x="17687" y="3391"/>
                      <a:pt x="12802" y="5398"/>
                      <a:pt x="9126" y="9054"/>
                    </a:cubicBezTo>
                    <a:cubicBezTo>
                      <a:pt x="5444" y="12709"/>
                      <a:pt x="3423" y="17561"/>
                      <a:pt x="3423" y="22732"/>
                    </a:cubicBezTo>
                    <a:cubicBezTo>
                      <a:pt x="3423" y="27897"/>
                      <a:pt x="5451" y="32749"/>
                      <a:pt x="9126" y="36404"/>
                    </a:cubicBezTo>
                    <a:cubicBezTo>
                      <a:pt x="12802" y="40060"/>
                      <a:pt x="17687" y="42074"/>
                      <a:pt x="22891" y="42074"/>
                    </a:cubicBezTo>
                    <a:cubicBezTo>
                      <a:pt x="28089" y="42074"/>
                      <a:pt x="32974" y="40060"/>
                      <a:pt x="36656" y="36404"/>
                    </a:cubicBezTo>
                    <a:cubicBezTo>
                      <a:pt x="40339" y="32749"/>
                      <a:pt x="42359" y="27897"/>
                      <a:pt x="42359" y="22732"/>
                    </a:cubicBezTo>
                    <a:cubicBezTo>
                      <a:pt x="42359" y="17561"/>
                      <a:pt x="40332" y="12702"/>
                      <a:pt x="36656" y="9054"/>
                    </a:cubicBezTo>
                    <a:cubicBezTo>
                      <a:pt x="32974" y="5398"/>
                      <a:pt x="28089" y="3391"/>
                      <a:pt x="22891" y="3391"/>
                    </a:cubicBezTo>
                    <a:close/>
                    <a:moveTo>
                      <a:pt x="22891" y="2826"/>
                    </a:moveTo>
                    <a:cubicBezTo>
                      <a:pt x="28242" y="2826"/>
                      <a:pt x="33273" y="4893"/>
                      <a:pt x="37062" y="8655"/>
                    </a:cubicBezTo>
                    <a:cubicBezTo>
                      <a:pt x="40850" y="12410"/>
                      <a:pt x="42937" y="17415"/>
                      <a:pt x="42937" y="22732"/>
                    </a:cubicBezTo>
                    <a:cubicBezTo>
                      <a:pt x="42937" y="28049"/>
                      <a:pt x="40844" y="33041"/>
                      <a:pt x="37062" y="36796"/>
                    </a:cubicBezTo>
                    <a:cubicBezTo>
                      <a:pt x="33273" y="40552"/>
                      <a:pt x="28242" y="42632"/>
                      <a:pt x="22891" y="42632"/>
                    </a:cubicBezTo>
                    <a:cubicBezTo>
                      <a:pt x="17541" y="42632"/>
                      <a:pt x="12503" y="40558"/>
                      <a:pt x="8714" y="36796"/>
                    </a:cubicBezTo>
                    <a:cubicBezTo>
                      <a:pt x="4926" y="33041"/>
                      <a:pt x="2845" y="28043"/>
                      <a:pt x="2845" y="22732"/>
                    </a:cubicBezTo>
                    <a:cubicBezTo>
                      <a:pt x="2845" y="17422"/>
                      <a:pt x="4926" y="12423"/>
                      <a:pt x="8714" y="8655"/>
                    </a:cubicBezTo>
                    <a:cubicBezTo>
                      <a:pt x="12503" y="4899"/>
                      <a:pt x="17541" y="2826"/>
                      <a:pt x="22891" y="2826"/>
                    </a:cubicBezTo>
                    <a:close/>
                    <a:moveTo>
                      <a:pt x="22885" y="2547"/>
                    </a:moveTo>
                    <a:cubicBezTo>
                      <a:pt x="17454" y="2547"/>
                      <a:pt x="12350" y="4653"/>
                      <a:pt x="8508" y="8455"/>
                    </a:cubicBezTo>
                    <a:cubicBezTo>
                      <a:pt x="4673" y="12270"/>
                      <a:pt x="2553" y="17342"/>
                      <a:pt x="2553" y="22732"/>
                    </a:cubicBezTo>
                    <a:cubicBezTo>
                      <a:pt x="2553" y="28123"/>
                      <a:pt x="4660" y="33194"/>
                      <a:pt x="8508" y="37002"/>
                    </a:cubicBezTo>
                    <a:cubicBezTo>
                      <a:pt x="12350" y="40817"/>
                      <a:pt x="17448" y="42911"/>
                      <a:pt x="22885" y="42911"/>
                    </a:cubicBezTo>
                    <a:cubicBezTo>
                      <a:pt x="28308" y="42911"/>
                      <a:pt x="33419" y="40811"/>
                      <a:pt x="37255" y="37002"/>
                    </a:cubicBezTo>
                    <a:cubicBezTo>
                      <a:pt x="41096" y="33194"/>
                      <a:pt x="43210" y="28123"/>
                      <a:pt x="43210" y="22732"/>
                    </a:cubicBezTo>
                    <a:cubicBezTo>
                      <a:pt x="43210" y="17342"/>
                      <a:pt x="41103" y="12270"/>
                      <a:pt x="37255" y="8455"/>
                    </a:cubicBezTo>
                    <a:cubicBezTo>
                      <a:pt x="33419" y="4647"/>
                      <a:pt x="28315" y="2547"/>
                      <a:pt x="22885" y="2547"/>
                    </a:cubicBezTo>
                    <a:close/>
                    <a:moveTo>
                      <a:pt x="22885" y="1968"/>
                    </a:moveTo>
                    <a:cubicBezTo>
                      <a:pt x="28468" y="1968"/>
                      <a:pt x="33719" y="4128"/>
                      <a:pt x="37660" y="8050"/>
                    </a:cubicBezTo>
                    <a:cubicBezTo>
                      <a:pt x="41608" y="11971"/>
                      <a:pt x="43788" y="17182"/>
                      <a:pt x="43788" y="22726"/>
                    </a:cubicBezTo>
                    <a:cubicBezTo>
                      <a:pt x="43788" y="28275"/>
                      <a:pt x="41608" y="33480"/>
                      <a:pt x="37660" y="37395"/>
                    </a:cubicBezTo>
                    <a:cubicBezTo>
                      <a:pt x="33719" y="41316"/>
                      <a:pt x="28468" y="43476"/>
                      <a:pt x="22885" y="43476"/>
                    </a:cubicBezTo>
                    <a:cubicBezTo>
                      <a:pt x="17301" y="43476"/>
                      <a:pt x="12051" y="41316"/>
                      <a:pt x="8103" y="37395"/>
                    </a:cubicBezTo>
                    <a:cubicBezTo>
                      <a:pt x="4155" y="33473"/>
                      <a:pt x="1981" y="28262"/>
                      <a:pt x="1981" y="22726"/>
                    </a:cubicBezTo>
                    <a:cubicBezTo>
                      <a:pt x="1981" y="17182"/>
                      <a:pt x="4155" y="11971"/>
                      <a:pt x="8103" y="8050"/>
                    </a:cubicBezTo>
                    <a:cubicBezTo>
                      <a:pt x="12051" y="4128"/>
                      <a:pt x="17301" y="1968"/>
                      <a:pt x="22885" y="1968"/>
                    </a:cubicBezTo>
                    <a:close/>
                    <a:moveTo>
                      <a:pt x="22885" y="1702"/>
                    </a:moveTo>
                    <a:cubicBezTo>
                      <a:pt x="17222" y="1702"/>
                      <a:pt x="11918" y="3876"/>
                      <a:pt x="7910" y="7857"/>
                    </a:cubicBezTo>
                    <a:cubicBezTo>
                      <a:pt x="3909" y="11832"/>
                      <a:pt x="1702" y="17116"/>
                      <a:pt x="1702" y="22732"/>
                    </a:cubicBezTo>
                    <a:cubicBezTo>
                      <a:pt x="1702" y="28349"/>
                      <a:pt x="3909" y="33633"/>
                      <a:pt x="7910" y="37601"/>
                    </a:cubicBezTo>
                    <a:cubicBezTo>
                      <a:pt x="11904" y="41575"/>
                      <a:pt x="17235" y="43762"/>
                      <a:pt x="22891" y="43762"/>
                    </a:cubicBezTo>
                    <a:cubicBezTo>
                      <a:pt x="28548" y="43762"/>
                      <a:pt x="33865" y="41575"/>
                      <a:pt x="37873" y="37601"/>
                    </a:cubicBezTo>
                    <a:cubicBezTo>
                      <a:pt x="41874" y="33633"/>
                      <a:pt x="44074" y="28349"/>
                      <a:pt x="44074" y="22732"/>
                    </a:cubicBezTo>
                    <a:cubicBezTo>
                      <a:pt x="44067" y="17109"/>
                      <a:pt x="41867" y="11832"/>
                      <a:pt x="37859" y="7857"/>
                    </a:cubicBezTo>
                    <a:cubicBezTo>
                      <a:pt x="33865" y="3889"/>
                      <a:pt x="28541" y="1702"/>
                      <a:pt x="22885" y="1702"/>
                    </a:cubicBezTo>
                    <a:close/>
                    <a:moveTo>
                      <a:pt x="22891" y="1137"/>
                    </a:moveTo>
                    <a:cubicBezTo>
                      <a:pt x="28700" y="1137"/>
                      <a:pt x="34164" y="3384"/>
                      <a:pt x="38271" y="7458"/>
                    </a:cubicBezTo>
                    <a:cubicBezTo>
                      <a:pt x="42372" y="11539"/>
                      <a:pt x="44639" y="16963"/>
                      <a:pt x="44639" y="22732"/>
                    </a:cubicBezTo>
                    <a:cubicBezTo>
                      <a:pt x="44639" y="28495"/>
                      <a:pt x="42379" y="33925"/>
                      <a:pt x="38271" y="37999"/>
                    </a:cubicBezTo>
                    <a:cubicBezTo>
                      <a:pt x="34157" y="42080"/>
                      <a:pt x="28694" y="44320"/>
                      <a:pt x="22891" y="44320"/>
                    </a:cubicBezTo>
                    <a:cubicBezTo>
                      <a:pt x="17082" y="44320"/>
                      <a:pt x="11619" y="42080"/>
                      <a:pt x="7511" y="37999"/>
                    </a:cubicBezTo>
                    <a:cubicBezTo>
                      <a:pt x="3403" y="33925"/>
                      <a:pt x="1137" y="28495"/>
                      <a:pt x="1137" y="22732"/>
                    </a:cubicBezTo>
                    <a:cubicBezTo>
                      <a:pt x="1137" y="16963"/>
                      <a:pt x="3397" y="11539"/>
                      <a:pt x="7511" y="7458"/>
                    </a:cubicBezTo>
                    <a:cubicBezTo>
                      <a:pt x="11625" y="3384"/>
                      <a:pt x="17082" y="1137"/>
                      <a:pt x="22891" y="1137"/>
                    </a:cubicBezTo>
                    <a:close/>
                    <a:moveTo>
                      <a:pt x="22891" y="845"/>
                    </a:moveTo>
                    <a:cubicBezTo>
                      <a:pt x="17009" y="845"/>
                      <a:pt x="11472" y="3125"/>
                      <a:pt x="7312" y="7252"/>
                    </a:cubicBezTo>
                    <a:cubicBezTo>
                      <a:pt x="3151" y="11380"/>
                      <a:pt x="858" y="16883"/>
                      <a:pt x="858" y="22719"/>
                    </a:cubicBezTo>
                    <a:cubicBezTo>
                      <a:pt x="858" y="28561"/>
                      <a:pt x="3151" y="34065"/>
                      <a:pt x="7312" y="38192"/>
                    </a:cubicBezTo>
                    <a:cubicBezTo>
                      <a:pt x="11472" y="42320"/>
                      <a:pt x="17009" y="44599"/>
                      <a:pt x="22891" y="44599"/>
                    </a:cubicBezTo>
                    <a:cubicBezTo>
                      <a:pt x="28774" y="44599"/>
                      <a:pt x="34303" y="42320"/>
                      <a:pt x="38471" y="38192"/>
                    </a:cubicBezTo>
                    <a:cubicBezTo>
                      <a:pt x="42632" y="34065"/>
                      <a:pt x="44925" y="28561"/>
                      <a:pt x="44925" y="22719"/>
                    </a:cubicBezTo>
                    <a:cubicBezTo>
                      <a:pt x="44925" y="16883"/>
                      <a:pt x="42632" y="11393"/>
                      <a:pt x="38471" y="7252"/>
                    </a:cubicBezTo>
                    <a:cubicBezTo>
                      <a:pt x="34303" y="3125"/>
                      <a:pt x="28774" y="845"/>
                      <a:pt x="22891" y="845"/>
                    </a:cubicBezTo>
                    <a:close/>
                    <a:moveTo>
                      <a:pt x="22891" y="293"/>
                    </a:moveTo>
                    <a:cubicBezTo>
                      <a:pt x="28933" y="293"/>
                      <a:pt x="34603" y="2626"/>
                      <a:pt x="38876" y="6860"/>
                    </a:cubicBezTo>
                    <a:cubicBezTo>
                      <a:pt x="43143" y="11101"/>
                      <a:pt x="45496" y="16744"/>
                      <a:pt x="45496" y="22732"/>
                    </a:cubicBezTo>
                    <a:cubicBezTo>
                      <a:pt x="45496" y="28721"/>
                      <a:pt x="43143" y="34364"/>
                      <a:pt x="38876" y="38598"/>
                    </a:cubicBezTo>
                    <a:cubicBezTo>
                      <a:pt x="34603" y="42838"/>
                      <a:pt x="28933" y="45171"/>
                      <a:pt x="22891" y="45171"/>
                    </a:cubicBezTo>
                    <a:cubicBezTo>
                      <a:pt x="16850" y="45171"/>
                      <a:pt x="11173" y="42838"/>
                      <a:pt x="6906" y="38598"/>
                    </a:cubicBezTo>
                    <a:cubicBezTo>
                      <a:pt x="2632" y="34364"/>
                      <a:pt x="286" y="28721"/>
                      <a:pt x="286" y="22732"/>
                    </a:cubicBezTo>
                    <a:cubicBezTo>
                      <a:pt x="286" y="16744"/>
                      <a:pt x="2632" y="11101"/>
                      <a:pt x="6906" y="6860"/>
                    </a:cubicBezTo>
                    <a:cubicBezTo>
                      <a:pt x="11173" y="2626"/>
                      <a:pt x="16850" y="293"/>
                      <a:pt x="22891" y="293"/>
                    </a:cubicBezTo>
                    <a:close/>
                    <a:moveTo>
                      <a:pt x="22891" y="1"/>
                    </a:moveTo>
                    <a:cubicBezTo>
                      <a:pt x="16776" y="1"/>
                      <a:pt x="11027" y="2367"/>
                      <a:pt x="6707" y="6654"/>
                    </a:cubicBezTo>
                    <a:cubicBezTo>
                      <a:pt x="2387" y="10948"/>
                      <a:pt x="0" y="16657"/>
                      <a:pt x="0" y="22726"/>
                    </a:cubicBezTo>
                    <a:cubicBezTo>
                      <a:pt x="0" y="28787"/>
                      <a:pt x="2387" y="34503"/>
                      <a:pt x="6707" y="38790"/>
                    </a:cubicBezTo>
                    <a:cubicBezTo>
                      <a:pt x="11027" y="43084"/>
                      <a:pt x="16776" y="45444"/>
                      <a:pt x="22891" y="45444"/>
                    </a:cubicBezTo>
                    <a:cubicBezTo>
                      <a:pt x="29006" y="45444"/>
                      <a:pt x="34755" y="43077"/>
                      <a:pt x="39076" y="38790"/>
                    </a:cubicBezTo>
                    <a:cubicBezTo>
                      <a:pt x="43396" y="34497"/>
                      <a:pt x="45782" y="28787"/>
                      <a:pt x="45782" y="22726"/>
                    </a:cubicBezTo>
                    <a:cubicBezTo>
                      <a:pt x="45782" y="16657"/>
                      <a:pt x="43396" y="10948"/>
                      <a:pt x="39076" y="6654"/>
                    </a:cubicBezTo>
                    <a:cubicBezTo>
                      <a:pt x="34755" y="2360"/>
                      <a:pt x="29006" y="1"/>
                      <a:pt x="22891" y="1"/>
                    </a:cubicBezTo>
                    <a:close/>
                  </a:path>
                </a:pathLst>
              </a:custGeom>
              <a:solidFill>
                <a:srgbClr val="E8D7AA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6;p33">
                <a:extLst>
                  <a:ext uri="{FF2B5EF4-FFF2-40B4-BE49-F238E27FC236}">
                    <a16:creationId xmlns:a16="http://schemas.microsoft.com/office/drawing/2014/main" id="{8564ADC5-53E3-4AEB-A007-7278E8ACBC8E}"/>
                  </a:ext>
                </a:extLst>
              </p:cNvPr>
              <p:cNvSpPr/>
              <p:nvPr/>
            </p:nvSpPr>
            <p:spPr>
              <a:xfrm>
                <a:off x="980875" y="1801175"/>
                <a:ext cx="467775" cy="464450"/>
              </a:xfrm>
              <a:custGeom>
                <a:avLst/>
                <a:gdLst/>
                <a:ahLst/>
                <a:cxnLst/>
                <a:rect l="l" t="t" r="r" b="b"/>
                <a:pathLst>
                  <a:path w="18711" h="18578" extrusionOk="0">
                    <a:moveTo>
                      <a:pt x="9359" y="1"/>
                    </a:moveTo>
                    <a:cubicBezTo>
                      <a:pt x="4188" y="1"/>
                      <a:pt x="0" y="4155"/>
                      <a:pt x="0" y="9286"/>
                    </a:cubicBezTo>
                    <a:cubicBezTo>
                      <a:pt x="0" y="14417"/>
                      <a:pt x="4188" y="18578"/>
                      <a:pt x="9359" y="18578"/>
                    </a:cubicBezTo>
                    <a:cubicBezTo>
                      <a:pt x="14523" y="18578"/>
                      <a:pt x="18710" y="14417"/>
                      <a:pt x="18710" y="9286"/>
                    </a:cubicBezTo>
                    <a:cubicBezTo>
                      <a:pt x="18710" y="4155"/>
                      <a:pt x="14523" y="1"/>
                      <a:pt x="9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7;p33">
                <a:extLst>
                  <a:ext uri="{FF2B5EF4-FFF2-40B4-BE49-F238E27FC236}">
                    <a16:creationId xmlns:a16="http://schemas.microsoft.com/office/drawing/2014/main" id="{EF46E70F-DBF4-44DD-B65C-49DE5660ABC6}"/>
                  </a:ext>
                </a:extLst>
              </p:cNvPr>
              <p:cNvSpPr/>
              <p:nvPr/>
            </p:nvSpPr>
            <p:spPr>
              <a:xfrm>
                <a:off x="995825" y="1817125"/>
                <a:ext cx="438200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7402" extrusionOk="0">
                    <a:moveTo>
                      <a:pt x="8767" y="273"/>
                    </a:moveTo>
                    <a:cubicBezTo>
                      <a:pt x="13446" y="273"/>
                      <a:pt x="17248" y="4055"/>
                      <a:pt x="17248" y="8688"/>
                    </a:cubicBezTo>
                    <a:cubicBezTo>
                      <a:pt x="17248" y="13327"/>
                      <a:pt x="13446" y="17109"/>
                      <a:pt x="8767" y="17109"/>
                    </a:cubicBezTo>
                    <a:cubicBezTo>
                      <a:pt x="4088" y="17109"/>
                      <a:pt x="286" y="13334"/>
                      <a:pt x="286" y="8688"/>
                    </a:cubicBezTo>
                    <a:cubicBezTo>
                      <a:pt x="286" y="4055"/>
                      <a:pt x="4088" y="273"/>
                      <a:pt x="8767" y="273"/>
                    </a:cubicBezTo>
                    <a:close/>
                    <a:moveTo>
                      <a:pt x="8767" y="1"/>
                    </a:moveTo>
                    <a:cubicBezTo>
                      <a:pt x="3929" y="1"/>
                      <a:pt x="0" y="3902"/>
                      <a:pt x="0" y="8701"/>
                    </a:cubicBezTo>
                    <a:cubicBezTo>
                      <a:pt x="0" y="13493"/>
                      <a:pt x="3942" y="17402"/>
                      <a:pt x="8767" y="17402"/>
                    </a:cubicBezTo>
                    <a:cubicBezTo>
                      <a:pt x="13593" y="17402"/>
                      <a:pt x="17527" y="13493"/>
                      <a:pt x="17527" y="8701"/>
                    </a:cubicBezTo>
                    <a:cubicBezTo>
                      <a:pt x="17527" y="3902"/>
                      <a:pt x="13599" y="1"/>
                      <a:pt x="8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8;p33">
                <a:extLst>
                  <a:ext uri="{FF2B5EF4-FFF2-40B4-BE49-F238E27FC236}">
                    <a16:creationId xmlns:a16="http://schemas.microsoft.com/office/drawing/2014/main" id="{B012A160-793E-4C5D-9291-7B2696845B90}"/>
                  </a:ext>
                </a:extLst>
              </p:cNvPr>
              <p:cNvSpPr/>
              <p:nvPr/>
            </p:nvSpPr>
            <p:spPr>
              <a:xfrm>
                <a:off x="1127250" y="1946575"/>
                <a:ext cx="17500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6947" extrusionOk="0">
                    <a:moveTo>
                      <a:pt x="3497" y="0"/>
                    </a:moveTo>
                    <a:cubicBezTo>
                      <a:pt x="1569" y="0"/>
                      <a:pt x="1" y="1556"/>
                      <a:pt x="1" y="3470"/>
                    </a:cubicBezTo>
                    <a:cubicBezTo>
                      <a:pt x="1" y="5391"/>
                      <a:pt x="1563" y="6946"/>
                      <a:pt x="3497" y="6946"/>
                    </a:cubicBezTo>
                    <a:cubicBezTo>
                      <a:pt x="5431" y="6946"/>
                      <a:pt x="7000" y="5391"/>
                      <a:pt x="7000" y="3470"/>
                    </a:cubicBezTo>
                    <a:cubicBezTo>
                      <a:pt x="7000" y="1562"/>
                      <a:pt x="5431" y="0"/>
                      <a:pt x="3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9;p33">
                <a:extLst>
                  <a:ext uri="{FF2B5EF4-FFF2-40B4-BE49-F238E27FC236}">
                    <a16:creationId xmlns:a16="http://schemas.microsoft.com/office/drawing/2014/main" id="{822DA8E9-B959-4A47-8B4A-1E57C9B158DC}"/>
                  </a:ext>
                </a:extLst>
              </p:cNvPr>
              <p:cNvSpPr/>
              <p:nvPr/>
            </p:nvSpPr>
            <p:spPr>
              <a:xfrm>
                <a:off x="1165800" y="1985800"/>
                <a:ext cx="98400" cy="977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909" extrusionOk="0">
                    <a:moveTo>
                      <a:pt x="1981" y="0"/>
                    </a:moveTo>
                    <a:cubicBezTo>
                      <a:pt x="1976" y="0"/>
                      <a:pt x="1972" y="0"/>
                      <a:pt x="1968" y="0"/>
                    </a:cubicBezTo>
                    <a:cubicBezTo>
                      <a:pt x="878" y="0"/>
                      <a:pt x="1" y="871"/>
                      <a:pt x="1" y="1954"/>
                    </a:cubicBezTo>
                    <a:cubicBezTo>
                      <a:pt x="1" y="3031"/>
                      <a:pt x="878" y="3908"/>
                      <a:pt x="1968" y="3908"/>
                    </a:cubicBezTo>
                    <a:cubicBezTo>
                      <a:pt x="3058" y="3908"/>
                      <a:pt x="3936" y="3031"/>
                      <a:pt x="3936" y="1954"/>
                    </a:cubicBezTo>
                    <a:cubicBezTo>
                      <a:pt x="3936" y="875"/>
                      <a:pt x="3065" y="0"/>
                      <a:pt x="19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10;p33">
                <a:extLst>
                  <a:ext uri="{FF2B5EF4-FFF2-40B4-BE49-F238E27FC236}">
                    <a16:creationId xmlns:a16="http://schemas.microsoft.com/office/drawing/2014/main" id="{B0A94910-75C9-415A-8120-CC35C3F29907}"/>
                  </a:ext>
                </a:extLst>
              </p:cNvPr>
              <p:cNvSpPr/>
              <p:nvPr/>
            </p:nvSpPr>
            <p:spPr>
              <a:xfrm>
                <a:off x="1179425" y="1999750"/>
                <a:ext cx="703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792" extrusionOk="0">
                    <a:moveTo>
                      <a:pt x="1403" y="0"/>
                    </a:moveTo>
                    <a:cubicBezTo>
                      <a:pt x="632" y="0"/>
                      <a:pt x="1" y="625"/>
                      <a:pt x="1" y="1396"/>
                    </a:cubicBezTo>
                    <a:cubicBezTo>
                      <a:pt x="1" y="2167"/>
                      <a:pt x="632" y="2792"/>
                      <a:pt x="1403" y="2792"/>
                    </a:cubicBezTo>
                    <a:cubicBezTo>
                      <a:pt x="2181" y="2792"/>
                      <a:pt x="2812" y="2167"/>
                      <a:pt x="2812" y="1396"/>
                    </a:cubicBezTo>
                    <a:cubicBezTo>
                      <a:pt x="2812" y="625"/>
                      <a:pt x="2188" y="0"/>
                      <a:pt x="14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1;p33">
                <a:extLst>
                  <a:ext uri="{FF2B5EF4-FFF2-40B4-BE49-F238E27FC236}">
                    <a16:creationId xmlns:a16="http://schemas.microsoft.com/office/drawing/2014/main" id="{09510CE2-6438-4F37-B8F0-FFAECC5C4231}"/>
                  </a:ext>
                </a:extLst>
              </p:cNvPr>
              <p:cNvSpPr/>
              <p:nvPr/>
            </p:nvSpPr>
            <p:spPr>
              <a:xfrm>
                <a:off x="1638050" y="1379450"/>
                <a:ext cx="236475" cy="234825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9393" extrusionOk="0">
                    <a:moveTo>
                      <a:pt x="4726" y="1"/>
                    </a:moveTo>
                    <a:cubicBezTo>
                      <a:pt x="2114" y="1"/>
                      <a:pt x="0" y="2101"/>
                      <a:pt x="0" y="4693"/>
                    </a:cubicBezTo>
                    <a:cubicBezTo>
                      <a:pt x="0" y="7292"/>
                      <a:pt x="2114" y="9392"/>
                      <a:pt x="4726" y="9392"/>
                    </a:cubicBezTo>
                    <a:cubicBezTo>
                      <a:pt x="7338" y="9392"/>
                      <a:pt x="9459" y="7292"/>
                      <a:pt x="9459" y="4693"/>
                    </a:cubicBezTo>
                    <a:cubicBezTo>
                      <a:pt x="9459" y="2101"/>
                      <a:pt x="7338" y="1"/>
                      <a:pt x="4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12;p33">
                <a:extLst>
                  <a:ext uri="{FF2B5EF4-FFF2-40B4-BE49-F238E27FC236}">
                    <a16:creationId xmlns:a16="http://schemas.microsoft.com/office/drawing/2014/main" id="{AEB7CF80-6863-4F95-BA1A-D9D73545222D}"/>
                  </a:ext>
                </a:extLst>
              </p:cNvPr>
              <p:cNvSpPr/>
              <p:nvPr/>
            </p:nvSpPr>
            <p:spPr>
              <a:xfrm>
                <a:off x="1707675" y="1448425"/>
                <a:ext cx="97225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3876" extrusionOk="0">
                    <a:moveTo>
                      <a:pt x="1941" y="0"/>
                    </a:moveTo>
                    <a:cubicBezTo>
                      <a:pt x="871" y="0"/>
                      <a:pt x="0" y="864"/>
                      <a:pt x="0" y="1934"/>
                    </a:cubicBezTo>
                    <a:cubicBezTo>
                      <a:pt x="0" y="3011"/>
                      <a:pt x="871" y="3875"/>
                      <a:pt x="1941" y="3875"/>
                    </a:cubicBezTo>
                    <a:cubicBezTo>
                      <a:pt x="3018" y="3875"/>
                      <a:pt x="3889" y="3011"/>
                      <a:pt x="3889" y="1934"/>
                    </a:cubicBezTo>
                    <a:cubicBezTo>
                      <a:pt x="3889" y="864"/>
                      <a:pt x="3018" y="0"/>
                      <a:pt x="1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13;p33">
                <a:extLst>
                  <a:ext uri="{FF2B5EF4-FFF2-40B4-BE49-F238E27FC236}">
                    <a16:creationId xmlns:a16="http://schemas.microsoft.com/office/drawing/2014/main" id="{CBDCF21C-A77E-468B-BAC2-D12D14EEF4D6}"/>
                  </a:ext>
                </a:extLst>
              </p:cNvPr>
              <p:cNvSpPr/>
              <p:nvPr/>
            </p:nvSpPr>
            <p:spPr>
              <a:xfrm>
                <a:off x="1635550" y="2252825"/>
                <a:ext cx="3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25" extrusionOk="0">
                    <a:moveTo>
                      <a:pt x="1" y="0"/>
                    </a:moveTo>
                    <a:lnTo>
                      <a:pt x="1" y="625"/>
                    </a:lnTo>
                    <a:lnTo>
                      <a:pt x="1543" y="625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14;p33">
                <a:extLst>
                  <a:ext uri="{FF2B5EF4-FFF2-40B4-BE49-F238E27FC236}">
                    <a16:creationId xmlns:a16="http://schemas.microsoft.com/office/drawing/2014/main" id="{4A29AB06-4710-4E6E-844A-5C054033B205}"/>
                  </a:ext>
                </a:extLst>
              </p:cNvPr>
              <p:cNvSpPr/>
              <p:nvPr/>
            </p:nvSpPr>
            <p:spPr>
              <a:xfrm>
                <a:off x="1567275" y="2150950"/>
                <a:ext cx="874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5950" extrusionOk="0">
                    <a:moveTo>
                      <a:pt x="598" y="1"/>
                    </a:moveTo>
                    <a:cubicBezTo>
                      <a:pt x="266" y="1"/>
                      <a:pt x="0" y="267"/>
                      <a:pt x="0" y="599"/>
                    </a:cubicBezTo>
                    <a:lnTo>
                      <a:pt x="0" y="5351"/>
                    </a:lnTo>
                    <a:cubicBezTo>
                      <a:pt x="0" y="5684"/>
                      <a:pt x="266" y="5949"/>
                      <a:pt x="598" y="5949"/>
                    </a:cubicBezTo>
                    <a:lnTo>
                      <a:pt x="2898" y="5949"/>
                    </a:lnTo>
                    <a:cubicBezTo>
                      <a:pt x="3230" y="5949"/>
                      <a:pt x="3496" y="5684"/>
                      <a:pt x="3496" y="5351"/>
                    </a:cubicBezTo>
                    <a:lnTo>
                      <a:pt x="3496" y="599"/>
                    </a:lnTo>
                    <a:cubicBezTo>
                      <a:pt x="3496" y="267"/>
                      <a:pt x="3230" y="1"/>
                      <a:pt x="28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15;p33">
                <a:extLst>
                  <a:ext uri="{FF2B5EF4-FFF2-40B4-BE49-F238E27FC236}">
                    <a16:creationId xmlns:a16="http://schemas.microsoft.com/office/drawing/2014/main" id="{6BC56803-7B85-413B-AE88-4D6A07826A44}"/>
                  </a:ext>
                </a:extLst>
              </p:cNvPr>
              <p:cNvSpPr/>
              <p:nvPr/>
            </p:nvSpPr>
            <p:spPr>
              <a:xfrm>
                <a:off x="1575750" y="2165425"/>
                <a:ext cx="704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786" extrusionOk="0">
                    <a:moveTo>
                      <a:pt x="598" y="0"/>
                    </a:moveTo>
                    <a:cubicBezTo>
                      <a:pt x="266" y="0"/>
                      <a:pt x="0" y="266"/>
                      <a:pt x="0" y="598"/>
                    </a:cubicBezTo>
                    <a:lnTo>
                      <a:pt x="0" y="4187"/>
                    </a:lnTo>
                    <a:cubicBezTo>
                      <a:pt x="0" y="4520"/>
                      <a:pt x="266" y="4786"/>
                      <a:pt x="598" y="4786"/>
                    </a:cubicBezTo>
                    <a:lnTo>
                      <a:pt x="2220" y="4786"/>
                    </a:lnTo>
                    <a:cubicBezTo>
                      <a:pt x="2552" y="4786"/>
                      <a:pt x="2818" y="4520"/>
                      <a:pt x="2818" y="4187"/>
                    </a:cubicBezTo>
                    <a:lnTo>
                      <a:pt x="2818" y="598"/>
                    </a:lnTo>
                    <a:cubicBezTo>
                      <a:pt x="2818" y="266"/>
                      <a:pt x="2552" y="0"/>
                      <a:pt x="2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16;p33">
                <a:extLst>
                  <a:ext uri="{FF2B5EF4-FFF2-40B4-BE49-F238E27FC236}">
                    <a16:creationId xmlns:a16="http://schemas.microsoft.com/office/drawing/2014/main" id="{08E0E1ED-4328-42F4-8374-BF76C6FCABFF}"/>
                  </a:ext>
                </a:extLst>
              </p:cNvPr>
              <p:cNvSpPr/>
              <p:nvPr/>
            </p:nvSpPr>
            <p:spPr>
              <a:xfrm>
                <a:off x="1610800" y="1496775"/>
                <a:ext cx="145425" cy="72847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29139" fill="none" extrusionOk="0">
                    <a:moveTo>
                      <a:pt x="0" y="29139"/>
                    </a:moveTo>
                    <a:lnTo>
                      <a:pt x="0" y="18989"/>
                    </a:lnTo>
                    <a:lnTo>
                      <a:pt x="5816" y="0"/>
                    </a:lnTo>
                  </a:path>
                </a:pathLst>
              </a:custGeom>
              <a:solidFill>
                <a:schemeClr val="lt1"/>
              </a:solidFill>
              <a:ln w="76200" cap="rnd" cmpd="sng">
                <a:solidFill>
                  <a:schemeClr val="accent3"/>
                </a:solidFill>
                <a:prstDash val="solid"/>
                <a:miter lim="664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17;p33">
                <a:extLst>
                  <a:ext uri="{FF2B5EF4-FFF2-40B4-BE49-F238E27FC236}">
                    <a16:creationId xmlns:a16="http://schemas.microsoft.com/office/drawing/2014/main" id="{7543C33E-3C50-42C4-BF39-E10361449B91}"/>
                  </a:ext>
                </a:extLst>
              </p:cNvPr>
              <p:cNvSpPr/>
              <p:nvPr/>
            </p:nvSpPr>
            <p:spPr>
              <a:xfrm>
                <a:off x="589225" y="2502900"/>
                <a:ext cx="150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0" y="0"/>
                    </a:moveTo>
                    <a:lnTo>
                      <a:pt x="0" y="5969"/>
                    </a:lnTo>
                    <a:lnTo>
                      <a:pt x="6002" y="5969"/>
                    </a:lnTo>
                    <a:lnTo>
                      <a:pt x="6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8;p33">
                <a:extLst>
                  <a:ext uri="{FF2B5EF4-FFF2-40B4-BE49-F238E27FC236}">
                    <a16:creationId xmlns:a16="http://schemas.microsoft.com/office/drawing/2014/main" id="{984EECD4-F3C7-4196-BF44-36FA4E56791F}"/>
                  </a:ext>
                </a:extLst>
              </p:cNvPr>
              <p:cNvSpPr/>
              <p:nvPr/>
            </p:nvSpPr>
            <p:spPr>
              <a:xfrm>
                <a:off x="605325" y="2519175"/>
                <a:ext cx="118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687" extrusionOk="0">
                    <a:moveTo>
                      <a:pt x="1" y="1"/>
                    </a:moveTo>
                    <a:lnTo>
                      <a:pt x="1" y="4686"/>
                    </a:lnTo>
                    <a:lnTo>
                      <a:pt x="4720" y="4686"/>
                    </a:lnTo>
                    <a:lnTo>
                      <a:pt x="47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9;p33">
                <a:extLst>
                  <a:ext uri="{FF2B5EF4-FFF2-40B4-BE49-F238E27FC236}">
                    <a16:creationId xmlns:a16="http://schemas.microsoft.com/office/drawing/2014/main" id="{14105F9B-CB55-49B8-AB6C-6A9B285D110E}"/>
                  </a:ext>
                </a:extLst>
              </p:cNvPr>
              <p:cNvSpPr/>
              <p:nvPr/>
            </p:nvSpPr>
            <p:spPr>
              <a:xfrm>
                <a:off x="751900" y="2617375"/>
                <a:ext cx="656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397" extrusionOk="0">
                    <a:moveTo>
                      <a:pt x="0" y="1"/>
                    </a:moveTo>
                    <a:lnTo>
                      <a:pt x="0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20;p33">
                <a:extLst>
                  <a:ext uri="{FF2B5EF4-FFF2-40B4-BE49-F238E27FC236}">
                    <a16:creationId xmlns:a16="http://schemas.microsoft.com/office/drawing/2014/main" id="{1C243E52-75E3-49D2-816B-E28545E1832C}"/>
                  </a:ext>
                </a:extLst>
              </p:cNvPr>
              <p:cNvSpPr/>
              <p:nvPr/>
            </p:nvSpPr>
            <p:spPr>
              <a:xfrm>
                <a:off x="75705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21;p33">
                <a:extLst>
                  <a:ext uri="{FF2B5EF4-FFF2-40B4-BE49-F238E27FC236}">
                    <a16:creationId xmlns:a16="http://schemas.microsoft.com/office/drawing/2014/main" id="{FAE91FA4-FFE7-463A-B5A0-89AB0CE28D96}"/>
                  </a:ext>
                </a:extLst>
              </p:cNvPr>
              <p:cNvSpPr/>
              <p:nvPr/>
            </p:nvSpPr>
            <p:spPr>
              <a:xfrm>
                <a:off x="845100" y="2617375"/>
                <a:ext cx="656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397" extrusionOk="0">
                    <a:moveTo>
                      <a:pt x="1" y="1"/>
                    </a:moveTo>
                    <a:lnTo>
                      <a:pt x="1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22;p33">
                <a:extLst>
                  <a:ext uri="{FF2B5EF4-FFF2-40B4-BE49-F238E27FC236}">
                    <a16:creationId xmlns:a16="http://schemas.microsoft.com/office/drawing/2014/main" id="{02EBAA6F-8963-4735-82A3-DBF81BBB9A7B}"/>
                  </a:ext>
                </a:extLst>
              </p:cNvPr>
              <p:cNvSpPr/>
              <p:nvPr/>
            </p:nvSpPr>
            <p:spPr>
              <a:xfrm>
                <a:off x="85010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23;p33">
                <a:extLst>
                  <a:ext uri="{FF2B5EF4-FFF2-40B4-BE49-F238E27FC236}">
                    <a16:creationId xmlns:a16="http://schemas.microsoft.com/office/drawing/2014/main" id="{66878A05-9494-4925-BA47-8A4439D2F2CE}"/>
                  </a:ext>
                </a:extLst>
              </p:cNvPr>
              <p:cNvSpPr/>
              <p:nvPr/>
            </p:nvSpPr>
            <p:spPr>
              <a:xfrm>
                <a:off x="1794250" y="2416825"/>
                <a:ext cx="2827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9578" extrusionOk="0">
                    <a:moveTo>
                      <a:pt x="565" y="0"/>
                    </a:moveTo>
                    <a:cubicBezTo>
                      <a:pt x="253" y="0"/>
                      <a:pt x="0" y="260"/>
                      <a:pt x="0" y="565"/>
                    </a:cubicBezTo>
                    <a:lnTo>
                      <a:pt x="0" y="9013"/>
                    </a:lnTo>
                    <a:cubicBezTo>
                      <a:pt x="0" y="9332"/>
                      <a:pt x="259" y="9578"/>
                      <a:pt x="565" y="9578"/>
                    </a:cubicBezTo>
                    <a:cubicBezTo>
                      <a:pt x="884" y="9578"/>
                      <a:pt x="1130" y="9332"/>
                      <a:pt x="1130" y="9013"/>
                    </a:cubicBezTo>
                    <a:lnTo>
                      <a:pt x="1130" y="565"/>
                    </a:lnTo>
                    <a:cubicBezTo>
                      <a:pt x="1130" y="246"/>
                      <a:pt x="884" y="0"/>
                      <a:pt x="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24;p33">
                <a:extLst>
                  <a:ext uri="{FF2B5EF4-FFF2-40B4-BE49-F238E27FC236}">
                    <a16:creationId xmlns:a16="http://schemas.microsoft.com/office/drawing/2014/main" id="{9BF2A4F7-78B3-43C9-8FDB-7EF5AAF0E48C}"/>
                  </a:ext>
                </a:extLst>
              </p:cNvPr>
              <p:cNvSpPr/>
              <p:nvPr/>
            </p:nvSpPr>
            <p:spPr>
              <a:xfrm>
                <a:off x="1767650" y="2549750"/>
                <a:ext cx="816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1058" extrusionOk="0">
                    <a:moveTo>
                      <a:pt x="420" y="1"/>
                    </a:moveTo>
                    <a:cubicBezTo>
                      <a:pt x="194" y="1"/>
                      <a:pt x="1" y="180"/>
                      <a:pt x="1" y="413"/>
                    </a:cubicBezTo>
                    <a:lnTo>
                      <a:pt x="1" y="639"/>
                    </a:lnTo>
                    <a:cubicBezTo>
                      <a:pt x="1" y="865"/>
                      <a:pt x="187" y="1057"/>
                      <a:pt x="420" y="1057"/>
                    </a:cubicBezTo>
                    <a:lnTo>
                      <a:pt x="2852" y="1057"/>
                    </a:lnTo>
                    <a:cubicBezTo>
                      <a:pt x="3078" y="1057"/>
                      <a:pt x="3264" y="865"/>
                      <a:pt x="3264" y="639"/>
                    </a:cubicBezTo>
                    <a:lnTo>
                      <a:pt x="3264" y="413"/>
                    </a:lnTo>
                    <a:cubicBezTo>
                      <a:pt x="3264" y="193"/>
                      <a:pt x="3085" y="1"/>
                      <a:pt x="28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25;p33">
                <a:extLst>
                  <a:ext uri="{FF2B5EF4-FFF2-40B4-BE49-F238E27FC236}">
                    <a16:creationId xmlns:a16="http://schemas.microsoft.com/office/drawing/2014/main" id="{CED64D1C-1044-467B-B857-6D10A3BD1DD9}"/>
                  </a:ext>
                </a:extLst>
              </p:cNvPr>
              <p:cNvSpPr/>
              <p:nvPr/>
            </p:nvSpPr>
            <p:spPr>
              <a:xfrm>
                <a:off x="629275" y="1401900"/>
                <a:ext cx="144575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5737" extrusionOk="0">
                    <a:moveTo>
                      <a:pt x="2891" y="0"/>
                    </a:moveTo>
                    <a:cubicBezTo>
                      <a:pt x="1296" y="0"/>
                      <a:pt x="0" y="1283"/>
                      <a:pt x="0" y="2871"/>
                    </a:cubicBezTo>
                    <a:cubicBezTo>
                      <a:pt x="0" y="4447"/>
                      <a:pt x="1296" y="5736"/>
                      <a:pt x="2891" y="5736"/>
                    </a:cubicBezTo>
                    <a:cubicBezTo>
                      <a:pt x="4487" y="5736"/>
                      <a:pt x="5783" y="4453"/>
                      <a:pt x="5783" y="2871"/>
                    </a:cubicBezTo>
                    <a:cubicBezTo>
                      <a:pt x="5783" y="1283"/>
                      <a:pt x="4487" y="0"/>
                      <a:pt x="2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26;p33">
                <a:extLst>
                  <a:ext uri="{FF2B5EF4-FFF2-40B4-BE49-F238E27FC236}">
                    <a16:creationId xmlns:a16="http://schemas.microsoft.com/office/drawing/2014/main" id="{1098FA65-215F-4563-98FF-B4A4809106F0}"/>
                  </a:ext>
                </a:extLst>
              </p:cNvPr>
              <p:cNvSpPr/>
              <p:nvPr/>
            </p:nvSpPr>
            <p:spPr>
              <a:xfrm>
                <a:off x="639575" y="1411850"/>
                <a:ext cx="123800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933" extrusionOk="0">
                    <a:moveTo>
                      <a:pt x="2479" y="1"/>
                    </a:moveTo>
                    <a:cubicBezTo>
                      <a:pt x="2114" y="1"/>
                      <a:pt x="1775" y="87"/>
                      <a:pt x="1456" y="227"/>
                    </a:cubicBezTo>
                    <a:cubicBezTo>
                      <a:pt x="598" y="619"/>
                      <a:pt x="0" y="1476"/>
                      <a:pt x="0" y="2473"/>
                    </a:cubicBezTo>
                    <a:cubicBezTo>
                      <a:pt x="0" y="3457"/>
                      <a:pt x="598" y="4321"/>
                      <a:pt x="1456" y="4707"/>
                    </a:cubicBezTo>
                    <a:cubicBezTo>
                      <a:pt x="1775" y="4853"/>
                      <a:pt x="2114" y="4933"/>
                      <a:pt x="2479" y="4933"/>
                    </a:cubicBezTo>
                    <a:cubicBezTo>
                      <a:pt x="2845" y="4933"/>
                      <a:pt x="3184" y="4846"/>
                      <a:pt x="3503" y="4707"/>
                    </a:cubicBezTo>
                    <a:cubicBezTo>
                      <a:pt x="4354" y="4321"/>
                      <a:pt x="4952" y="3470"/>
                      <a:pt x="4952" y="2473"/>
                    </a:cubicBezTo>
                    <a:cubicBezTo>
                      <a:pt x="4952" y="1476"/>
                      <a:pt x="4354" y="619"/>
                      <a:pt x="3503" y="227"/>
                    </a:cubicBezTo>
                    <a:cubicBezTo>
                      <a:pt x="3191" y="74"/>
                      <a:pt x="2845" y="1"/>
                      <a:pt x="2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7;p33">
                <a:extLst>
                  <a:ext uri="{FF2B5EF4-FFF2-40B4-BE49-F238E27FC236}">
                    <a16:creationId xmlns:a16="http://schemas.microsoft.com/office/drawing/2014/main" id="{83309B7A-5736-4786-A772-8B956C01D114}"/>
                  </a:ext>
                </a:extLst>
              </p:cNvPr>
              <p:cNvSpPr/>
              <p:nvPr/>
            </p:nvSpPr>
            <p:spPr>
              <a:xfrm>
                <a:off x="675950" y="1411850"/>
                <a:ext cx="51200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74" extrusionOk="0">
                    <a:moveTo>
                      <a:pt x="1024" y="1"/>
                    </a:moveTo>
                    <a:cubicBezTo>
                      <a:pt x="659" y="1"/>
                      <a:pt x="320" y="87"/>
                      <a:pt x="1" y="227"/>
                    </a:cubicBezTo>
                    <a:lnTo>
                      <a:pt x="1024" y="2473"/>
                    </a:lnTo>
                    <a:lnTo>
                      <a:pt x="2048" y="227"/>
                    </a:lnTo>
                    <a:cubicBezTo>
                      <a:pt x="1736" y="87"/>
                      <a:pt x="1390" y="1"/>
                      <a:pt x="1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8;p33">
                <a:extLst>
                  <a:ext uri="{FF2B5EF4-FFF2-40B4-BE49-F238E27FC236}">
                    <a16:creationId xmlns:a16="http://schemas.microsoft.com/office/drawing/2014/main" id="{9B25D49C-DB04-4BEC-B988-7D003DFA44A0}"/>
                  </a:ext>
                </a:extLst>
              </p:cNvPr>
              <p:cNvSpPr/>
              <p:nvPr/>
            </p:nvSpPr>
            <p:spPr>
              <a:xfrm>
                <a:off x="675950" y="1473675"/>
                <a:ext cx="51200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60" extrusionOk="0">
                    <a:moveTo>
                      <a:pt x="1024" y="0"/>
                    </a:moveTo>
                    <a:lnTo>
                      <a:pt x="1" y="2234"/>
                    </a:lnTo>
                    <a:cubicBezTo>
                      <a:pt x="320" y="2380"/>
                      <a:pt x="659" y="2460"/>
                      <a:pt x="1024" y="2460"/>
                    </a:cubicBezTo>
                    <a:cubicBezTo>
                      <a:pt x="1390" y="2460"/>
                      <a:pt x="1729" y="2373"/>
                      <a:pt x="2048" y="2234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29;p33">
              <a:extLst>
                <a:ext uri="{FF2B5EF4-FFF2-40B4-BE49-F238E27FC236}">
                  <a16:creationId xmlns:a16="http://schemas.microsoft.com/office/drawing/2014/main" id="{EB7505CE-7E1D-4526-B3EC-21F32EF88BE3}"/>
                </a:ext>
              </a:extLst>
            </p:cNvPr>
            <p:cNvGrpSpPr/>
            <p:nvPr/>
          </p:nvGrpSpPr>
          <p:grpSpPr>
            <a:xfrm flipH="1">
              <a:off x="4197615" y="535106"/>
              <a:ext cx="599417" cy="758237"/>
              <a:chOff x="4323825" y="4267250"/>
              <a:chExt cx="376400" cy="476100"/>
            </a:xfrm>
          </p:grpSpPr>
          <p:sp>
            <p:nvSpPr>
              <p:cNvPr id="15" name="Google Shape;1030;p33">
                <a:extLst>
                  <a:ext uri="{FF2B5EF4-FFF2-40B4-BE49-F238E27FC236}">
                    <a16:creationId xmlns:a16="http://schemas.microsoft.com/office/drawing/2014/main" id="{9A78EAED-6D0C-4239-B43C-4577B1BFC635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1;p33">
                <a:extLst>
                  <a:ext uri="{FF2B5EF4-FFF2-40B4-BE49-F238E27FC236}">
                    <a16:creationId xmlns:a16="http://schemas.microsoft.com/office/drawing/2014/main" id="{31142080-B68E-4AAF-9BCF-BE3ED9DE918D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96191" y="176744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3938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66576" y="494311"/>
            <a:ext cx="34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Which countries have the most invoices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532435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30105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billing_country</a:t>
            </a:r>
            <a:r>
              <a:rPr lang="en-US" dirty="0"/>
              <a:t>, count(</a:t>
            </a:r>
            <a:r>
              <a:rPr lang="en-US" dirty="0" err="1"/>
              <a:t>invoice_id</a:t>
            </a:r>
            <a:r>
              <a:rPr lang="en-US" dirty="0"/>
              <a:t>) as </a:t>
            </a:r>
            <a:r>
              <a:rPr lang="en-US" dirty="0" err="1"/>
              <a:t>total_invoice</a:t>
            </a:r>
            <a:endParaRPr lang="en-US" dirty="0"/>
          </a:p>
          <a:p>
            <a:r>
              <a:rPr lang="en-US" dirty="0"/>
              <a:t>from invoice</a:t>
            </a:r>
          </a:p>
          <a:p>
            <a:r>
              <a:rPr lang="en-US" dirty="0"/>
              <a:t>group by </a:t>
            </a:r>
            <a:r>
              <a:rPr lang="en-US" dirty="0" err="1"/>
              <a:t>billing_country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total_invoice</a:t>
            </a:r>
            <a:r>
              <a:rPr lang="en-US" dirty="0"/>
              <a:t> desc;</a:t>
            </a:r>
            <a:endParaRPr lang="en-IN" dirty="0"/>
          </a:p>
        </p:txBody>
      </p:sp>
      <p:grpSp>
        <p:nvGrpSpPr>
          <p:cNvPr id="12" name="Google Shape;999;p33">
            <a:extLst>
              <a:ext uri="{FF2B5EF4-FFF2-40B4-BE49-F238E27FC236}">
                <a16:creationId xmlns:a16="http://schemas.microsoft.com/office/drawing/2014/main" id="{8D89C559-C1DF-47A8-AB2C-E14DF71BAAC8}"/>
              </a:ext>
            </a:extLst>
          </p:cNvPr>
          <p:cNvGrpSpPr/>
          <p:nvPr/>
        </p:nvGrpSpPr>
        <p:grpSpPr>
          <a:xfrm>
            <a:off x="5118844" y="2865990"/>
            <a:ext cx="2601460" cy="2094147"/>
            <a:chOff x="4197615" y="535106"/>
            <a:chExt cx="4016203" cy="3676557"/>
          </a:xfrm>
        </p:grpSpPr>
        <p:grpSp>
          <p:nvGrpSpPr>
            <p:cNvPr id="13" name="Google Shape;1000;p33">
              <a:extLst>
                <a:ext uri="{FF2B5EF4-FFF2-40B4-BE49-F238E27FC236}">
                  <a16:creationId xmlns:a16="http://schemas.microsoft.com/office/drawing/2014/main" id="{203B5255-19FC-4BC3-9B6D-C5CE68FAD0BD}"/>
                </a:ext>
              </a:extLst>
            </p:cNvPr>
            <p:cNvGrpSpPr/>
            <p:nvPr/>
          </p:nvGrpSpPr>
          <p:grpSpPr>
            <a:xfrm>
              <a:off x="4910874" y="931687"/>
              <a:ext cx="3302944" cy="3279975"/>
              <a:chOff x="520750" y="1344400"/>
              <a:chExt cx="1387675" cy="1378025"/>
            </a:xfrm>
          </p:grpSpPr>
          <p:sp>
            <p:nvSpPr>
              <p:cNvPr id="17" name="Google Shape;1001;p33">
                <a:extLst>
                  <a:ext uri="{FF2B5EF4-FFF2-40B4-BE49-F238E27FC236}">
                    <a16:creationId xmlns:a16="http://schemas.microsoft.com/office/drawing/2014/main" id="{5DDBD3B5-CB26-4479-B657-B905C53B2EB2}"/>
                  </a:ext>
                </a:extLst>
              </p:cNvPr>
              <p:cNvSpPr/>
              <p:nvPr/>
            </p:nvSpPr>
            <p:spPr>
              <a:xfrm>
                <a:off x="520750" y="1344400"/>
                <a:ext cx="1387675" cy="137802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55121" extrusionOk="0">
                    <a:moveTo>
                      <a:pt x="1" y="0"/>
                    </a:moveTo>
                    <a:lnTo>
                      <a:pt x="1" y="55120"/>
                    </a:lnTo>
                    <a:lnTo>
                      <a:pt x="55506" y="55120"/>
                    </a:lnTo>
                    <a:lnTo>
                      <a:pt x="55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02;p33">
                <a:extLst>
                  <a:ext uri="{FF2B5EF4-FFF2-40B4-BE49-F238E27FC236}">
                    <a16:creationId xmlns:a16="http://schemas.microsoft.com/office/drawing/2014/main" id="{663FF7BC-128A-436D-8A20-456504306600}"/>
                  </a:ext>
                </a:extLst>
              </p:cNvPr>
              <p:cNvSpPr/>
              <p:nvPr/>
            </p:nvSpPr>
            <p:spPr>
              <a:xfrm>
                <a:off x="544025" y="1367500"/>
                <a:ext cx="1341475" cy="1331825"/>
              </a:xfrm>
              <a:custGeom>
                <a:avLst/>
                <a:gdLst/>
                <a:ahLst/>
                <a:cxnLst/>
                <a:rect l="l" t="t" r="r" b="b"/>
                <a:pathLst>
                  <a:path w="53659" h="53273" extrusionOk="0">
                    <a:moveTo>
                      <a:pt x="0" y="0"/>
                    </a:moveTo>
                    <a:lnTo>
                      <a:pt x="0" y="53272"/>
                    </a:lnTo>
                    <a:lnTo>
                      <a:pt x="53658" y="53272"/>
                    </a:lnTo>
                    <a:lnTo>
                      <a:pt x="536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03;p33">
                <a:extLst>
                  <a:ext uri="{FF2B5EF4-FFF2-40B4-BE49-F238E27FC236}">
                    <a16:creationId xmlns:a16="http://schemas.microsoft.com/office/drawing/2014/main" id="{CCF5BC03-1A7D-494B-BF2C-F0BA6DC4285B}"/>
                  </a:ext>
                </a:extLst>
              </p:cNvPr>
              <p:cNvSpPr/>
              <p:nvPr/>
            </p:nvSpPr>
            <p:spPr>
              <a:xfrm>
                <a:off x="577750" y="1401900"/>
                <a:ext cx="1274500" cy="1265350"/>
              </a:xfrm>
              <a:custGeom>
                <a:avLst/>
                <a:gdLst/>
                <a:ahLst/>
                <a:cxnLst/>
                <a:rect l="l" t="t" r="r" b="b"/>
                <a:pathLst>
                  <a:path w="50980" h="50614" extrusionOk="0">
                    <a:moveTo>
                      <a:pt x="25490" y="0"/>
                    </a:moveTo>
                    <a:cubicBezTo>
                      <a:pt x="11413" y="0"/>
                      <a:pt x="1" y="11332"/>
                      <a:pt x="1" y="25310"/>
                    </a:cubicBezTo>
                    <a:cubicBezTo>
                      <a:pt x="1" y="39288"/>
                      <a:pt x="11413" y="50614"/>
                      <a:pt x="25490" y="50614"/>
                    </a:cubicBezTo>
                    <a:cubicBezTo>
                      <a:pt x="39568" y="50614"/>
                      <a:pt x="50980" y="39288"/>
                      <a:pt x="50980" y="25310"/>
                    </a:cubicBezTo>
                    <a:cubicBezTo>
                      <a:pt x="50980" y="11332"/>
                      <a:pt x="39568" y="0"/>
                      <a:pt x="25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04;p33">
                <a:extLst>
                  <a:ext uri="{FF2B5EF4-FFF2-40B4-BE49-F238E27FC236}">
                    <a16:creationId xmlns:a16="http://schemas.microsoft.com/office/drawing/2014/main" id="{E5BE1E03-8E41-422F-A325-61E86B751028}"/>
                  </a:ext>
                </a:extLst>
              </p:cNvPr>
              <p:cNvSpPr/>
              <p:nvPr/>
            </p:nvSpPr>
            <p:spPr>
              <a:xfrm>
                <a:off x="618300" y="1441275"/>
                <a:ext cx="1192750" cy="1184275"/>
              </a:xfrm>
              <a:custGeom>
                <a:avLst/>
                <a:gdLst/>
                <a:ahLst/>
                <a:cxnLst/>
                <a:rect l="l" t="t" r="r" b="b"/>
                <a:pathLst>
                  <a:path w="47710" h="47371" extrusionOk="0">
                    <a:moveTo>
                      <a:pt x="23848" y="0"/>
                    </a:moveTo>
                    <a:cubicBezTo>
                      <a:pt x="20990" y="0"/>
                      <a:pt x="18259" y="499"/>
                      <a:pt x="15720" y="1409"/>
                    </a:cubicBezTo>
                    <a:cubicBezTo>
                      <a:pt x="6554" y="4706"/>
                      <a:pt x="0" y="13440"/>
                      <a:pt x="0" y="23682"/>
                    </a:cubicBezTo>
                    <a:cubicBezTo>
                      <a:pt x="0" y="33938"/>
                      <a:pt x="6554" y="42658"/>
                      <a:pt x="15713" y="45955"/>
                    </a:cubicBezTo>
                    <a:cubicBezTo>
                      <a:pt x="18259" y="46872"/>
                      <a:pt x="20990" y="47370"/>
                      <a:pt x="23848" y="47370"/>
                    </a:cubicBezTo>
                    <a:cubicBezTo>
                      <a:pt x="26720" y="47370"/>
                      <a:pt x="29465" y="46872"/>
                      <a:pt x="32010" y="45948"/>
                    </a:cubicBezTo>
                    <a:cubicBezTo>
                      <a:pt x="41169" y="42645"/>
                      <a:pt x="47710" y="33918"/>
                      <a:pt x="47710" y="23682"/>
                    </a:cubicBezTo>
                    <a:cubicBezTo>
                      <a:pt x="47710" y="13446"/>
                      <a:pt x="41163" y="4726"/>
                      <a:pt x="32010" y="1416"/>
                    </a:cubicBezTo>
                    <a:cubicBezTo>
                      <a:pt x="29458" y="499"/>
                      <a:pt x="26720" y="0"/>
                      <a:pt x="23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5;p33">
                <a:extLst>
                  <a:ext uri="{FF2B5EF4-FFF2-40B4-BE49-F238E27FC236}">
                    <a16:creationId xmlns:a16="http://schemas.microsoft.com/office/drawing/2014/main" id="{4B9534D9-03B5-4B03-911A-F5D8C9E7F8F5}"/>
                  </a:ext>
                </a:extLst>
              </p:cNvPr>
              <p:cNvSpPr/>
              <p:nvPr/>
            </p:nvSpPr>
            <p:spPr>
              <a:xfrm>
                <a:off x="642725" y="1466350"/>
                <a:ext cx="1144575" cy="1136100"/>
              </a:xfrm>
              <a:custGeom>
                <a:avLst/>
                <a:gdLst/>
                <a:ahLst/>
                <a:cxnLst/>
                <a:rect l="l" t="t" r="r" b="b"/>
                <a:pathLst>
                  <a:path w="45783" h="45444" extrusionOk="0">
                    <a:moveTo>
                      <a:pt x="22878" y="11313"/>
                    </a:moveTo>
                    <a:cubicBezTo>
                      <a:pt x="29219" y="11313"/>
                      <a:pt x="34377" y="16445"/>
                      <a:pt x="34377" y="22732"/>
                    </a:cubicBezTo>
                    <a:cubicBezTo>
                      <a:pt x="34377" y="29020"/>
                      <a:pt x="29219" y="34144"/>
                      <a:pt x="22885" y="34144"/>
                    </a:cubicBezTo>
                    <a:cubicBezTo>
                      <a:pt x="16544" y="34144"/>
                      <a:pt x="11379" y="29020"/>
                      <a:pt x="11379" y="22732"/>
                    </a:cubicBezTo>
                    <a:cubicBezTo>
                      <a:pt x="11379" y="16445"/>
                      <a:pt x="16544" y="11313"/>
                      <a:pt x="22878" y="11313"/>
                    </a:cubicBezTo>
                    <a:close/>
                    <a:moveTo>
                      <a:pt x="22885" y="11028"/>
                    </a:moveTo>
                    <a:cubicBezTo>
                      <a:pt x="16384" y="11028"/>
                      <a:pt x="11100" y="16278"/>
                      <a:pt x="11100" y="22719"/>
                    </a:cubicBezTo>
                    <a:cubicBezTo>
                      <a:pt x="11100" y="29166"/>
                      <a:pt x="16384" y="34430"/>
                      <a:pt x="22885" y="34430"/>
                    </a:cubicBezTo>
                    <a:cubicBezTo>
                      <a:pt x="29378" y="34430"/>
                      <a:pt x="34662" y="29179"/>
                      <a:pt x="34662" y="22732"/>
                    </a:cubicBezTo>
                    <a:cubicBezTo>
                      <a:pt x="34662" y="16285"/>
                      <a:pt x="29378" y="11028"/>
                      <a:pt x="22885" y="11028"/>
                    </a:cubicBezTo>
                    <a:close/>
                    <a:moveTo>
                      <a:pt x="22885" y="10463"/>
                    </a:moveTo>
                    <a:cubicBezTo>
                      <a:pt x="29697" y="10463"/>
                      <a:pt x="35234" y="15959"/>
                      <a:pt x="35234" y="22732"/>
                    </a:cubicBezTo>
                    <a:cubicBezTo>
                      <a:pt x="35234" y="29505"/>
                      <a:pt x="29697" y="34995"/>
                      <a:pt x="22885" y="34995"/>
                    </a:cubicBezTo>
                    <a:cubicBezTo>
                      <a:pt x="16072" y="34995"/>
                      <a:pt x="10529" y="29492"/>
                      <a:pt x="10529" y="22719"/>
                    </a:cubicBezTo>
                    <a:cubicBezTo>
                      <a:pt x="10529" y="15953"/>
                      <a:pt x="16072" y="10463"/>
                      <a:pt x="22885" y="10463"/>
                    </a:cubicBezTo>
                    <a:close/>
                    <a:moveTo>
                      <a:pt x="22885" y="10177"/>
                    </a:moveTo>
                    <a:cubicBezTo>
                      <a:pt x="15912" y="10177"/>
                      <a:pt x="10243" y="15813"/>
                      <a:pt x="10243" y="22726"/>
                    </a:cubicBezTo>
                    <a:cubicBezTo>
                      <a:pt x="10243" y="29645"/>
                      <a:pt x="15912" y="35268"/>
                      <a:pt x="22885" y="35268"/>
                    </a:cubicBezTo>
                    <a:cubicBezTo>
                      <a:pt x="29850" y="35268"/>
                      <a:pt x="35520" y="29638"/>
                      <a:pt x="35520" y="22726"/>
                    </a:cubicBezTo>
                    <a:cubicBezTo>
                      <a:pt x="35520" y="15813"/>
                      <a:pt x="29844" y="10177"/>
                      <a:pt x="22885" y="10177"/>
                    </a:cubicBezTo>
                    <a:close/>
                    <a:moveTo>
                      <a:pt x="22885" y="9605"/>
                    </a:moveTo>
                    <a:cubicBezTo>
                      <a:pt x="30169" y="9605"/>
                      <a:pt x="36091" y="15487"/>
                      <a:pt x="36091" y="22726"/>
                    </a:cubicBezTo>
                    <a:cubicBezTo>
                      <a:pt x="36091" y="29957"/>
                      <a:pt x="30169" y="35839"/>
                      <a:pt x="22885" y="35839"/>
                    </a:cubicBezTo>
                    <a:cubicBezTo>
                      <a:pt x="15593" y="35839"/>
                      <a:pt x="9671" y="29957"/>
                      <a:pt x="9671" y="22726"/>
                    </a:cubicBezTo>
                    <a:cubicBezTo>
                      <a:pt x="9671" y="15487"/>
                      <a:pt x="15593" y="9605"/>
                      <a:pt x="22885" y="9605"/>
                    </a:cubicBezTo>
                    <a:close/>
                    <a:moveTo>
                      <a:pt x="22885" y="9333"/>
                    </a:moveTo>
                    <a:cubicBezTo>
                      <a:pt x="15447" y="9333"/>
                      <a:pt x="9385" y="15335"/>
                      <a:pt x="9385" y="22719"/>
                    </a:cubicBezTo>
                    <a:cubicBezTo>
                      <a:pt x="9385" y="30110"/>
                      <a:pt x="15440" y="36118"/>
                      <a:pt x="22878" y="36118"/>
                    </a:cubicBezTo>
                    <a:cubicBezTo>
                      <a:pt x="30316" y="36118"/>
                      <a:pt x="36371" y="30110"/>
                      <a:pt x="36371" y="22719"/>
                    </a:cubicBezTo>
                    <a:cubicBezTo>
                      <a:pt x="36371" y="15335"/>
                      <a:pt x="30316" y="9333"/>
                      <a:pt x="22885" y="9333"/>
                    </a:cubicBezTo>
                    <a:close/>
                    <a:moveTo>
                      <a:pt x="22885" y="8754"/>
                    </a:moveTo>
                    <a:cubicBezTo>
                      <a:pt x="30635" y="8754"/>
                      <a:pt x="36949" y="15022"/>
                      <a:pt x="36949" y="22726"/>
                    </a:cubicBezTo>
                    <a:cubicBezTo>
                      <a:pt x="36949" y="30422"/>
                      <a:pt x="30635" y="36690"/>
                      <a:pt x="22885" y="36690"/>
                    </a:cubicBezTo>
                    <a:cubicBezTo>
                      <a:pt x="15128" y="36690"/>
                      <a:pt x="8814" y="30422"/>
                      <a:pt x="8814" y="22726"/>
                    </a:cubicBezTo>
                    <a:cubicBezTo>
                      <a:pt x="8814" y="15022"/>
                      <a:pt x="15121" y="8754"/>
                      <a:pt x="22885" y="8754"/>
                    </a:cubicBezTo>
                    <a:close/>
                    <a:moveTo>
                      <a:pt x="22885" y="8482"/>
                    </a:moveTo>
                    <a:cubicBezTo>
                      <a:pt x="14975" y="8482"/>
                      <a:pt x="8535" y="14869"/>
                      <a:pt x="8535" y="22732"/>
                    </a:cubicBezTo>
                    <a:cubicBezTo>
                      <a:pt x="8535" y="30588"/>
                      <a:pt x="14975" y="36982"/>
                      <a:pt x="22885" y="36982"/>
                    </a:cubicBezTo>
                    <a:cubicBezTo>
                      <a:pt x="30794" y="36982"/>
                      <a:pt x="37228" y="30588"/>
                      <a:pt x="37228" y="22732"/>
                    </a:cubicBezTo>
                    <a:cubicBezTo>
                      <a:pt x="37228" y="14869"/>
                      <a:pt x="30794" y="8482"/>
                      <a:pt x="22885" y="8482"/>
                    </a:cubicBezTo>
                    <a:close/>
                    <a:moveTo>
                      <a:pt x="22885" y="7910"/>
                    </a:moveTo>
                    <a:cubicBezTo>
                      <a:pt x="31106" y="7910"/>
                      <a:pt x="37806" y="14557"/>
                      <a:pt x="37806" y="22726"/>
                    </a:cubicBezTo>
                    <a:cubicBezTo>
                      <a:pt x="37800" y="30901"/>
                      <a:pt x="31106" y="37534"/>
                      <a:pt x="22885" y="37534"/>
                    </a:cubicBezTo>
                    <a:cubicBezTo>
                      <a:pt x="14656" y="37534"/>
                      <a:pt x="7963" y="30888"/>
                      <a:pt x="7963" y="22726"/>
                    </a:cubicBezTo>
                    <a:cubicBezTo>
                      <a:pt x="7963" y="14557"/>
                      <a:pt x="14656" y="7910"/>
                      <a:pt x="22885" y="7910"/>
                    </a:cubicBezTo>
                    <a:close/>
                    <a:moveTo>
                      <a:pt x="22885" y="7638"/>
                    </a:moveTo>
                    <a:cubicBezTo>
                      <a:pt x="14497" y="7638"/>
                      <a:pt x="7684" y="14404"/>
                      <a:pt x="7684" y="22732"/>
                    </a:cubicBezTo>
                    <a:cubicBezTo>
                      <a:pt x="7684" y="31054"/>
                      <a:pt x="14510" y="37827"/>
                      <a:pt x="22878" y="37827"/>
                    </a:cubicBezTo>
                    <a:cubicBezTo>
                      <a:pt x="31266" y="37827"/>
                      <a:pt x="38079" y="31054"/>
                      <a:pt x="38079" y="22732"/>
                    </a:cubicBezTo>
                    <a:cubicBezTo>
                      <a:pt x="38079" y="14404"/>
                      <a:pt x="31266" y="7638"/>
                      <a:pt x="22885" y="7638"/>
                    </a:cubicBezTo>
                    <a:close/>
                    <a:moveTo>
                      <a:pt x="22885" y="7060"/>
                    </a:moveTo>
                    <a:cubicBezTo>
                      <a:pt x="31578" y="7060"/>
                      <a:pt x="38650" y="14092"/>
                      <a:pt x="38650" y="22719"/>
                    </a:cubicBezTo>
                    <a:cubicBezTo>
                      <a:pt x="38650" y="31353"/>
                      <a:pt x="31578" y="38385"/>
                      <a:pt x="22885" y="38385"/>
                    </a:cubicBezTo>
                    <a:cubicBezTo>
                      <a:pt x="14184" y="38385"/>
                      <a:pt x="7112" y="31353"/>
                      <a:pt x="7112" y="22719"/>
                    </a:cubicBezTo>
                    <a:cubicBezTo>
                      <a:pt x="7112" y="14092"/>
                      <a:pt x="14191" y="7060"/>
                      <a:pt x="22885" y="7060"/>
                    </a:cubicBezTo>
                    <a:close/>
                    <a:moveTo>
                      <a:pt x="22885" y="6787"/>
                    </a:moveTo>
                    <a:cubicBezTo>
                      <a:pt x="14031" y="6787"/>
                      <a:pt x="6833" y="13939"/>
                      <a:pt x="6833" y="22732"/>
                    </a:cubicBezTo>
                    <a:cubicBezTo>
                      <a:pt x="6833" y="31519"/>
                      <a:pt x="14031" y="38671"/>
                      <a:pt x="22885" y="38671"/>
                    </a:cubicBezTo>
                    <a:cubicBezTo>
                      <a:pt x="31731" y="38671"/>
                      <a:pt x="38936" y="31519"/>
                      <a:pt x="38936" y="22732"/>
                    </a:cubicBezTo>
                    <a:cubicBezTo>
                      <a:pt x="38936" y="13939"/>
                      <a:pt x="31738" y="6787"/>
                      <a:pt x="22885" y="6787"/>
                    </a:cubicBezTo>
                    <a:close/>
                    <a:moveTo>
                      <a:pt x="22885" y="6222"/>
                    </a:moveTo>
                    <a:cubicBezTo>
                      <a:pt x="32057" y="6222"/>
                      <a:pt x="39508" y="13626"/>
                      <a:pt x="39508" y="22732"/>
                    </a:cubicBezTo>
                    <a:cubicBezTo>
                      <a:pt x="39508" y="31838"/>
                      <a:pt x="32057" y="39242"/>
                      <a:pt x="22885" y="39242"/>
                    </a:cubicBezTo>
                    <a:cubicBezTo>
                      <a:pt x="13706" y="39242"/>
                      <a:pt x="6255" y="31838"/>
                      <a:pt x="6255" y="22732"/>
                    </a:cubicBezTo>
                    <a:cubicBezTo>
                      <a:pt x="6255" y="13626"/>
                      <a:pt x="13719" y="6222"/>
                      <a:pt x="22885" y="6222"/>
                    </a:cubicBezTo>
                    <a:close/>
                    <a:moveTo>
                      <a:pt x="22885" y="5943"/>
                    </a:moveTo>
                    <a:cubicBezTo>
                      <a:pt x="13559" y="5943"/>
                      <a:pt x="5976" y="13473"/>
                      <a:pt x="5976" y="22732"/>
                    </a:cubicBezTo>
                    <a:cubicBezTo>
                      <a:pt x="5976" y="31984"/>
                      <a:pt x="13559" y="39521"/>
                      <a:pt x="22885" y="39521"/>
                    </a:cubicBezTo>
                    <a:cubicBezTo>
                      <a:pt x="32203" y="39521"/>
                      <a:pt x="39787" y="31984"/>
                      <a:pt x="39787" y="22732"/>
                    </a:cubicBezTo>
                    <a:cubicBezTo>
                      <a:pt x="39787" y="13473"/>
                      <a:pt x="32203" y="5943"/>
                      <a:pt x="22885" y="5943"/>
                    </a:cubicBezTo>
                    <a:close/>
                    <a:moveTo>
                      <a:pt x="22878" y="5371"/>
                    </a:moveTo>
                    <a:cubicBezTo>
                      <a:pt x="32516" y="5371"/>
                      <a:pt x="40359" y="13161"/>
                      <a:pt x="40359" y="22732"/>
                    </a:cubicBezTo>
                    <a:cubicBezTo>
                      <a:pt x="40365" y="32297"/>
                      <a:pt x="32529" y="40086"/>
                      <a:pt x="22885" y="40086"/>
                    </a:cubicBezTo>
                    <a:cubicBezTo>
                      <a:pt x="13247" y="40086"/>
                      <a:pt x="5397" y="32303"/>
                      <a:pt x="5397" y="22732"/>
                    </a:cubicBezTo>
                    <a:cubicBezTo>
                      <a:pt x="5397" y="13161"/>
                      <a:pt x="13240" y="5371"/>
                      <a:pt x="22878" y="5371"/>
                    </a:cubicBezTo>
                    <a:close/>
                    <a:moveTo>
                      <a:pt x="22885" y="5092"/>
                    </a:moveTo>
                    <a:cubicBezTo>
                      <a:pt x="13088" y="5092"/>
                      <a:pt x="5118" y="13002"/>
                      <a:pt x="5118" y="22732"/>
                    </a:cubicBezTo>
                    <a:cubicBezTo>
                      <a:pt x="5118" y="32463"/>
                      <a:pt x="13088" y="40372"/>
                      <a:pt x="22885" y="40372"/>
                    </a:cubicBezTo>
                    <a:cubicBezTo>
                      <a:pt x="32675" y="40372"/>
                      <a:pt x="40644" y="32463"/>
                      <a:pt x="40644" y="22732"/>
                    </a:cubicBezTo>
                    <a:cubicBezTo>
                      <a:pt x="40644" y="13002"/>
                      <a:pt x="32675" y="5092"/>
                      <a:pt x="22885" y="5092"/>
                    </a:cubicBezTo>
                    <a:close/>
                    <a:moveTo>
                      <a:pt x="22878" y="4527"/>
                    </a:moveTo>
                    <a:cubicBezTo>
                      <a:pt x="27783" y="4527"/>
                      <a:pt x="32383" y="6421"/>
                      <a:pt x="35852" y="9864"/>
                    </a:cubicBezTo>
                    <a:cubicBezTo>
                      <a:pt x="39315" y="13301"/>
                      <a:pt x="41216" y="17874"/>
                      <a:pt x="41216" y="22732"/>
                    </a:cubicBezTo>
                    <a:cubicBezTo>
                      <a:pt x="41216" y="27591"/>
                      <a:pt x="39315" y="32164"/>
                      <a:pt x="35852" y="35600"/>
                    </a:cubicBezTo>
                    <a:cubicBezTo>
                      <a:pt x="32383" y="39043"/>
                      <a:pt x="27783" y="40937"/>
                      <a:pt x="22878" y="40937"/>
                    </a:cubicBezTo>
                    <a:cubicBezTo>
                      <a:pt x="17979" y="40937"/>
                      <a:pt x="13373" y="39043"/>
                      <a:pt x="9910" y="35600"/>
                    </a:cubicBezTo>
                    <a:cubicBezTo>
                      <a:pt x="6448" y="32164"/>
                      <a:pt x="4547" y="27591"/>
                      <a:pt x="4547" y="22732"/>
                    </a:cubicBezTo>
                    <a:cubicBezTo>
                      <a:pt x="4547" y="17874"/>
                      <a:pt x="6454" y="13294"/>
                      <a:pt x="9910" y="9864"/>
                    </a:cubicBezTo>
                    <a:cubicBezTo>
                      <a:pt x="13373" y="6421"/>
                      <a:pt x="17979" y="4527"/>
                      <a:pt x="22878" y="4527"/>
                    </a:cubicBezTo>
                    <a:close/>
                    <a:moveTo>
                      <a:pt x="22891" y="4235"/>
                    </a:moveTo>
                    <a:cubicBezTo>
                      <a:pt x="17913" y="4235"/>
                      <a:pt x="13247" y="6156"/>
                      <a:pt x="9731" y="9652"/>
                    </a:cubicBezTo>
                    <a:cubicBezTo>
                      <a:pt x="6215" y="13141"/>
                      <a:pt x="4281" y="17787"/>
                      <a:pt x="4281" y="22719"/>
                    </a:cubicBezTo>
                    <a:cubicBezTo>
                      <a:pt x="4281" y="27657"/>
                      <a:pt x="6208" y="32310"/>
                      <a:pt x="9724" y="35799"/>
                    </a:cubicBezTo>
                    <a:cubicBezTo>
                      <a:pt x="13234" y="39289"/>
                      <a:pt x="17913" y="41216"/>
                      <a:pt x="22885" y="41216"/>
                    </a:cubicBezTo>
                    <a:cubicBezTo>
                      <a:pt x="27850" y="41216"/>
                      <a:pt x="32529" y="39295"/>
                      <a:pt x="36045" y="35799"/>
                    </a:cubicBezTo>
                    <a:cubicBezTo>
                      <a:pt x="39554" y="32310"/>
                      <a:pt x="41495" y="27664"/>
                      <a:pt x="41495" y="22732"/>
                    </a:cubicBezTo>
                    <a:cubicBezTo>
                      <a:pt x="41495" y="17794"/>
                      <a:pt x="39568" y="13141"/>
                      <a:pt x="36052" y="9652"/>
                    </a:cubicBezTo>
                    <a:cubicBezTo>
                      <a:pt x="32535" y="6162"/>
                      <a:pt x="27856" y="4235"/>
                      <a:pt x="22891" y="4235"/>
                    </a:cubicBezTo>
                    <a:close/>
                    <a:moveTo>
                      <a:pt x="22891" y="3663"/>
                    </a:moveTo>
                    <a:cubicBezTo>
                      <a:pt x="28016" y="3663"/>
                      <a:pt x="32835" y="5650"/>
                      <a:pt x="36457" y="9246"/>
                    </a:cubicBezTo>
                    <a:cubicBezTo>
                      <a:pt x="40079" y="12842"/>
                      <a:pt x="42073" y="17628"/>
                      <a:pt x="42073" y="22719"/>
                    </a:cubicBezTo>
                    <a:cubicBezTo>
                      <a:pt x="42073" y="27817"/>
                      <a:pt x="40079" y="32602"/>
                      <a:pt x="36457" y="36198"/>
                    </a:cubicBezTo>
                    <a:cubicBezTo>
                      <a:pt x="32835" y="39794"/>
                      <a:pt x="28016" y="41781"/>
                      <a:pt x="22891" y="41781"/>
                    </a:cubicBezTo>
                    <a:cubicBezTo>
                      <a:pt x="17767" y="41781"/>
                      <a:pt x="12948" y="39794"/>
                      <a:pt x="9326" y="36198"/>
                    </a:cubicBezTo>
                    <a:cubicBezTo>
                      <a:pt x="5697" y="32602"/>
                      <a:pt x="3709" y="27817"/>
                      <a:pt x="3709" y="22719"/>
                    </a:cubicBezTo>
                    <a:cubicBezTo>
                      <a:pt x="3709" y="17628"/>
                      <a:pt x="5697" y="12855"/>
                      <a:pt x="9326" y="9246"/>
                    </a:cubicBezTo>
                    <a:cubicBezTo>
                      <a:pt x="12948" y="5650"/>
                      <a:pt x="17767" y="3663"/>
                      <a:pt x="22891" y="3663"/>
                    </a:cubicBezTo>
                    <a:close/>
                    <a:moveTo>
                      <a:pt x="22891" y="3391"/>
                    </a:moveTo>
                    <a:cubicBezTo>
                      <a:pt x="17687" y="3391"/>
                      <a:pt x="12802" y="5398"/>
                      <a:pt x="9126" y="9054"/>
                    </a:cubicBezTo>
                    <a:cubicBezTo>
                      <a:pt x="5444" y="12709"/>
                      <a:pt x="3423" y="17561"/>
                      <a:pt x="3423" y="22732"/>
                    </a:cubicBezTo>
                    <a:cubicBezTo>
                      <a:pt x="3423" y="27897"/>
                      <a:pt x="5451" y="32749"/>
                      <a:pt x="9126" y="36404"/>
                    </a:cubicBezTo>
                    <a:cubicBezTo>
                      <a:pt x="12802" y="40060"/>
                      <a:pt x="17687" y="42074"/>
                      <a:pt x="22891" y="42074"/>
                    </a:cubicBezTo>
                    <a:cubicBezTo>
                      <a:pt x="28089" y="42074"/>
                      <a:pt x="32974" y="40060"/>
                      <a:pt x="36656" y="36404"/>
                    </a:cubicBezTo>
                    <a:cubicBezTo>
                      <a:pt x="40339" y="32749"/>
                      <a:pt x="42359" y="27897"/>
                      <a:pt x="42359" y="22732"/>
                    </a:cubicBezTo>
                    <a:cubicBezTo>
                      <a:pt x="42359" y="17561"/>
                      <a:pt x="40332" y="12702"/>
                      <a:pt x="36656" y="9054"/>
                    </a:cubicBezTo>
                    <a:cubicBezTo>
                      <a:pt x="32974" y="5398"/>
                      <a:pt x="28089" y="3391"/>
                      <a:pt x="22891" y="3391"/>
                    </a:cubicBezTo>
                    <a:close/>
                    <a:moveTo>
                      <a:pt x="22891" y="2826"/>
                    </a:moveTo>
                    <a:cubicBezTo>
                      <a:pt x="28242" y="2826"/>
                      <a:pt x="33273" y="4893"/>
                      <a:pt x="37062" y="8655"/>
                    </a:cubicBezTo>
                    <a:cubicBezTo>
                      <a:pt x="40850" y="12410"/>
                      <a:pt x="42937" y="17415"/>
                      <a:pt x="42937" y="22732"/>
                    </a:cubicBezTo>
                    <a:cubicBezTo>
                      <a:pt x="42937" y="28049"/>
                      <a:pt x="40844" y="33041"/>
                      <a:pt x="37062" y="36796"/>
                    </a:cubicBezTo>
                    <a:cubicBezTo>
                      <a:pt x="33273" y="40552"/>
                      <a:pt x="28242" y="42632"/>
                      <a:pt x="22891" y="42632"/>
                    </a:cubicBezTo>
                    <a:cubicBezTo>
                      <a:pt x="17541" y="42632"/>
                      <a:pt x="12503" y="40558"/>
                      <a:pt x="8714" y="36796"/>
                    </a:cubicBezTo>
                    <a:cubicBezTo>
                      <a:pt x="4926" y="33041"/>
                      <a:pt x="2845" y="28043"/>
                      <a:pt x="2845" y="22732"/>
                    </a:cubicBezTo>
                    <a:cubicBezTo>
                      <a:pt x="2845" y="17422"/>
                      <a:pt x="4926" y="12423"/>
                      <a:pt x="8714" y="8655"/>
                    </a:cubicBezTo>
                    <a:cubicBezTo>
                      <a:pt x="12503" y="4899"/>
                      <a:pt x="17541" y="2826"/>
                      <a:pt x="22891" y="2826"/>
                    </a:cubicBezTo>
                    <a:close/>
                    <a:moveTo>
                      <a:pt x="22885" y="2547"/>
                    </a:moveTo>
                    <a:cubicBezTo>
                      <a:pt x="17454" y="2547"/>
                      <a:pt x="12350" y="4653"/>
                      <a:pt x="8508" y="8455"/>
                    </a:cubicBezTo>
                    <a:cubicBezTo>
                      <a:pt x="4673" y="12270"/>
                      <a:pt x="2553" y="17342"/>
                      <a:pt x="2553" y="22732"/>
                    </a:cubicBezTo>
                    <a:cubicBezTo>
                      <a:pt x="2553" y="28123"/>
                      <a:pt x="4660" y="33194"/>
                      <a:pt x="8508" y="37002"/>
                    </a:cubicBezTo>
                    <a:cubicBezTo>
                      <a:pt x="12350" y="40817"/>
                      <a:pt x="17448" y="42911"/>
                      <a:pt x="22885" y="42911"/>
                    </a:cubicBezTo>
                    <a:cubicBezTo>
                      <a:pt x="28308" y="42911"/>
                      <a:pt x="33419" y="40811"/>
                      <a:pt x="37255" y="37002"/>
                    </a:cubicBezTo>
                    <a:cubicBezTo>
                      <a:pt x="41096" y="33194"/>
                      <a:pt x="43210" y="28123"/>
                      <a:pt x="43210" y="22732"/>
                    </a:cubicBezTo>
                    <a:cubicBezTo>
                      <a:pt x="43210" y="17342"/>
                      <a:pt x="41103" y="12270"/>
                      <a:pt x="37255" y="8455"/>
                    </a:cubicBezTo>
                    <a:cubicBezTo>
                      <a:pt x="33419" y="4647"/>
                      <a:pt x="28315" y="2547"/>
                      <a:pt x="22885" y="2547"/>
                    </a:cubicBezTo>
                    <a:close/>
                    <a:moveTo>
                      <a:pt x="22885" y="1968"/>
                    </a:moveTo>
                    <a:cubicBezTo>
                      <a:pt x="28468" y="1968"/>
                      <a:pt x="33719" y="4128"/>
                      <a:pt x="37660" y="8050"/>
                    </a:cubicBezTo>
                    <a:cubicBezTo>
                      <a:pt x="41608" y="11971"/>
                      <a:pt x="43788" y="17182"/>
                      <a:pt x="43788" y="22726"/>
                    </a:cubicBezTo>
                    <a:cubicBezTo>
                      <a:pt x="43788" y="28275"/>
                      <a:pt x="41608" y="33480"/>
                      <a:pt x="37660" y="37395"/>
                    </a:cubicBezTo>
                    <a:cubicBezTo>
                      <a:pt x="33719" y="41316"/>
                      <a:pt x="28468" y="43476"/>
                      <a:pt x="22885" y="43476"/>
                    </a:cubicBezTo>
                    <a:cubicBezTo>
                      <a:pt x="17301" y="43476"/>
                      <a:pt x="12051" y="41316"/>
                      <a:pt x="8103" y="37395"/>
                    </a:cubicBezTo>
                    <a:cubicBezTo>
                      <a:pt x="4155" y="33473"/>
                      <a:pt x="1981" y="28262"/>
                      <a:pt x="1981" y="22726"/>
                    </a:cubicBezTo>
                    <a:cubicBezTo>
                      <a:pt x="1981" y="17182"/>
                      <a:pt x="4155" y="11971"/>
                      <a:pt x="8103" y="8050"/>
                    </a:cubicBezTo>
                    <a:cubicBezTo>
                      <a:pt x="12051" y="4128"/>
                      <a:pt x="17301" y="1968"/>
                      <a:pt x="22885" y="1968"/>
                    </a:cubicBezTo>
                    <a:close/>
                    <a:moveTo>
                      <a:pt x="22885" y="1702"/>
                    </a:moveTo>
                    <a:cubicBezTo>
                      <a:pt x="17222" y="1702"/>
                      <a:pt x="11918" y="3876"/>
                      <a:pt x="7910" y="7857"/>
                    </a:cubicBezTo>
                    <a:cubicBezTo>
                      <a:pt x="3909" y="11832"/>
                      <a:pt x="1702" y="17116"/>
                      <a:pt x="1702" y="22732"/>
                    </a:cubicBezTo>
                    <a:cubicBezTo>
                      <a:pt x="1702" y="28349"/>
                      <a:pt x="3909" y="33633"/>
                      <a:pt x="7910" y="37601"/>
                    </a:cubicBezTo>
                    <a:cubicBezTo>
                      <a:pt x="11904" y="41575"/>
                      <a:pt x="17235" y="43762"/>
                      <a:pt x="22891" y="43762"/>
                    </a:cubicBezTo>
                    <a:cubicBezTo>
                      <a:pt x="28548" y="43762"/>
                      <a:pt x="33865" y="41575"/>
                      <a:pt x="37873" y="37601"/>
                    </a:cubicBezTo>
                    <a:cubicBezTo>
                      <a:pt x="41874" y="33633"/>
                      <a:pt x="44074" y="28349"/>
                      <a:pt x="44074" y="22732"/>
                    </a:cubicBezTo>
                    <a:cubicBezTo>
                      <a:pt x="44067" y="17109"/>
                      <a:pt x="41867" y="11832"/>
                      <a:pt x="37859" y="7857"/>
                    </a:cubicBezTo>
                    <a:cubicBezTo>
                      <a:pt x="33865" y="3889"/>
                      <a:pt x="28541" y="1702"/>
                      <a:pt x="22885" y="1702"/>
                    </a:cubicBezTo>
                    <a:close/>
                    <a:moveTo>
                      <a:pt x="22891" y="1137"/>
                    </a:moveTo>
                    <a:cubicBezTo>
                      <a:pt x="28700" y="1137"/>
                      <a:pt x="34164" y="3384"/>
                      <a:pt x="38271" y="7458"/>
                    </a:cubicBezTo>
                    <a:cubicBezTo>
                      <a:pt x="42372" y="11539"/>
                      <a:pt x="44639" y="16963"/>
                      <a:pt x="44639" y="22732"/>
                    </a:cubicBezTo>
                    <a:cubicBezTo>
                      <a:pt x="44639" y="28495"/>
                      <a:pt x="42379" y="33925"/>
                      <a:pt x="38271" y="37999"/>
                    </a:cubicBezTo>
                    <a:cubicBezTo>
                      <a:pt x="34157" y="42080"/>
                      <a:pt x="28694" y="44320"/>
                      <a:pt x="22891" y="44320"/>
                    </a:cubicBezTo>
                    <a:cubicBezTo>
                      <a:pt x="17082" y="44320"/>
                      <a:pt x="11619" y="42080"/>
                      <a:pt x="7511" y="37999"/>
                    </a:cubicBezTo>
                    <a:cubicBezTo>
                      <a:pt x="3403" y="33925"/>
                      <a:pt x="1137" y="28495"/>
                      <a:pt x="1137" y="22732"/>
                    </a:cubicBezTo>
                    <a:cubicBezTo>
                      <a:pt x="1137" y="16963"/>
                      <a:pt x="3397" y="11539"/>
                      <a:pt x="7511" y="7458"/>
                    </a:cubicBezTo>
                    <a:cubicBezTo>
                      <a:pt x="11625" y="3384"/>
                      <a:pt x="17082" y="1137"/>
                      <a:pt x="22891" y="1137"/>
                    </a:cubicBezTo>
                    <a:close/>
                    <a:moveTo>
                      <a:pt x="22891" y="845"/>
                    </a:moveTo>
                    <a:cubicBezTo>
                      <a:pt x="17009" y="845"/>
                      <a:pt x="11472" y="3125"/>
                      <a:pt x="7312" y="7252"/>
                    </a:cubicBezTo>
                    <a:cubicBezTo>
                      <a:pt x="3151" y="11380"/>
                      <a:pt x="858" y="16883"/>
                      <a:pt x="858" y="22719"/>
                    </a:cubicBezTo>
                    <a:cubicBezTo>
                      <a:pt x="858" y="28561"/>
                      <a:pt x="3151" y="34065"/>
                      <a:pt x="7312" y="38192"/>
                    </a:cubicBezTo>
                    <a:cubicBezTo>
                      <a:pt x="11472" y="42320"/>
                      <a:pt x="17009" y="44599"/>
                      <a:pt x="22891" y="44599"/>
                    </a:cubicBezTo>
                    <a:cubicBezTo>
                      <a:pt x="28774" y="44599"/>
                      <a:pt x="34303" y="42320"/>
                      <a:pt x="38471" y="38192"/>
                    </a:cubicBezTo>
                    <a:cubicBezTo>
                      <a:pt x="42632" y="34065"/>
                      <a:pt x="44925" y="28561"/>
                      <a:pt x="44925" y="22719"/>
                    </a:cubicBezTo>
                    <a:cubicBezTo>
                      <a:pt x="44925" y="16883"/>
                      <a:pt x="42632" y="11393"/>
                      <a:pt x="38471" y="7252"/>
                    </a:cubicBezTo>
                    <a:cubicBezTo>
                      <a:pt x="34303" y="3125"/>
                      <a:pt x="28774" y="845"/>
                      <a:pt x="22891" y="845"/>
                    </a:cubicBezTo>
                    <a:close/>
                    <a:moveTo>
                      <a:pt x="22891" y="293"/>
                    </a:moveTo>
                    <a:cubicBezTo>
                      <a:pt x="28933" y="293"/>
                      <a:pt x="34603" y="2626"/>
                      <a:pt x="38876" y="6860"/>
                    </a:cubicBezTo>
                    <a:cubicBezTo>
                      <a:pt x="43143" y="11101"/>
                      <a:pt x="45496" y="16744"/>
                      <a:pt x="45496" y="22732"/>
                    </a:cubicBezTo>
                    <a:cubicBezTo>
                      <a:pt x="45496" y="28721"/>
                      <a:pt x="43143" y="34364"/>
                      <a:pt x="38876" y="38598"/>
                    </a:cubicBezTo>
                    <a:cubicBezTo>
                      <a:pt x="34603" y="42838"/>
                      <a:pt x="28933" y="45171"/>
                      <a:pt x="22891" y="45171"/>
                    </a:cubicBezTo>
                    <a:cubicBezTo>
                      <a:pt x="16850" y="45171"/>
                      <a:pt x="11173" y="42838"/>
                      <a:pt x="6906" y="38598"/>
                    </a:cubicBezTo>
                    <a:cubicBezTo>
                      <a:pt x="2632" y="34364"/>
                      <a:pt x="286" y="28721"/>
                      <a:pt x="286" y="22732"/>
                    </a:cubicBezTo>
                    <a:cubicBezTo>
                      <a:pt x="286" y="16744"/>
                      <a:pt x="2632" y="11101"/>
                      <a:pt x="6906" y="6860"/>
                    </a:cubicBezTo>
                    <a:cubicBezTo>
                      <a:pt x="11173" y="2626"/>
                      <a:pt x="16850" y="293"/>
                      <a:pt x="22891" y="293"/>
                    </a:cubicBezTo>
                    <a:close/>
                    <a:moveTo>
                      <a:pt x="22891" y="1"/>
                    </a:moveTo>
                    <a:cubicBezTo>
                      <a:pt x="16776" y="1"/>
                      <a:pt x="11027" y="2367"/>
                      <a:pt x="6707" y="6654"/>
                    </a:cubicBezTo>
                    <a:cubicBezTo>
                      <a:pt x="2387" y="10948"/>
                      <a:pt x="0" y="16657"/>
                      <a:pt x="0" y="22726"/>
                    </a:cubicBezTo>
                    <a:cubicBezTo>
                      <a:pt x="0" y="28787"/>
                      <a:pt x="2387" y="34503"/>
                      <a:pt x="6707" y="38790"/>
                    </a:cubicBezTo>
                    <a:cubicBezTo>
                      <a:pt x="11027" y="43084"/>
                      <a:pt x="16776" y="45444"/>
                      <a:pt x="22891" y="45444"/>
                    </a:cubicBezTo>
                    <a:cubicBezTo>
                      <a:pt x="29006" y="45444"/>
                      <a:pt x="34755" y="43077"/>
                      <a:pt x="39076" y="38790"/>
                    </a:cubicBezTo>
                    <a:cubicBezTo>
                      <a:pt x="43396" y="34497"/>
                      <a:pt x="45782" y="28787"/>
                      <a:pt x="45782" y="22726"/>
                    </a:cubicBezTo>
                    <a:cubicBezTo>
                      <a:pt x="45782" y="16657"/>
                      <a:pt x="43396" y="10948"/>
                      <a:pt x="39076" y="6654"/>
                    </a:cubicBezTo>
                    <a:cubicBezTo>
                      <a:pt x="34755" y="2360"/>
                      <a:pt x="29006" y="1"/>
                      <a:pt x="22891" y="1"/>
                    </a:cubicBezTo>
                    <a:close/>
                  </a:path>
                </a:pathLst>
              </a:custGeom>
              <a:solidFill>
                <a:srgbClr val="E8D7AA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6;p33">
                <a:extLst>
                  <a:ext uri="{FF2B5EF4-FFF2-40B4-BE49-F238E27FC236}">
                    <a16:creationId xmlns:a16="http://schemas.microsoft.com/office/drawing/2014/main" id="{8564ADC5-53E3-4AEB-A007-7278E8ACBC8E}"/>
                  </a:ext>
                </a:extLst>
              </p:cNvPr>
              <p:cNvSpPr/>
              <p:nvPr/>
            </p:nvSpPr>
            <p:spPr>
              <a:xfrm>
                <a:off x="980875" y="1801175"/>
                <a:ext cx="467775" cy="464450"/>
              </a:xfrm>
              <a:custGeom>
                <a:avLst/>
                <a:gdLst/>
                <a:ahLst/>
                <a:cxnLst/>
                <a:rect l="l" t="t" r="r" b="b"/>
                <a:pathLst>
                  <a:path w="18711" h="18578" extrusionOk="0">
                    <a:moveTo>
                      <a:pt x="9359" y="1"/>
                    </a:moveTo>
                    <a:cubicBezTo>
                      <a:pt x="4188" y="1"/>
                      <a:pt x="0" y="4155"/>
                      <a:pt x="0" y="9286"/>
                    </a:cubicBezTo>
                    <a:cubicBezTo>
                      <a:pt x="0" y="14417"/>
                      <a:pt x="4188" y="18578"/>
                      <a:pt x="9359" y="18578"/>
                    </a:cubicBezTo>
                    <a:cubicBezTo>
                      <a:pt x="14523" y="18578"/>
                      <a:pt x="18710" y="14417"/>
                      <a:pt x="18710" y="9286"/>
                    </a:cubicBezTo>
                    <a:cubicBezTo>
                      <a:pt x="18710" y="4155"/>
                      <a:pt x="14523" y="1"/>
                      <a:pt x="9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7;p33">
                <a:extLst>
                  <a:ext uri="{FF2B5EF4-FFF2-40B4-BE49-F238E27FC236}">
                    <a16:creationId xmlns:a16="http://schemas.microsoft.com/office/drawing/2014/main" id="{EF46E70F-DBF4-44DD-B65C-49DE5660ABC6}"/>
                  </a:ext>
                </a:extLst>
              </p:cNvPr>
              <p:cNvSpPr/>
              <p:nvPr/>
            </p:nvSpPr>
            <p:spPr>
              <a:xfrm>
                <a:off x="995825" y="1817125"/>
                <a:ext cx="438200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7402" extrusionOk="0">
                    <a:moveTo>
                      <a:pt x="8767" y="273"/>
                    </a:moveTo>
                    <a:cubicBezTo>
                      <a:pt x="13446" y="273"/>
                      <a:pt x="17248" y="4055"/>
                      <a:pt x="17248" y="8688"/>
                    </a:cubicBezTo>
                    <a:cubicBezTo>
                      <a:pt x="17248" y="13327"/>
                      <a:pt x="13446" y="17109"/>
                      <a:pt x="8767" y="17109"/>
                    </a:cubicBezTo>
                    <a:cubicBezTo>
                      <a:pt x="4088" y="17109"/>
                      <a:pt x="286" y="13334"/>
                      <a:pt x="286" y="8688"/>
                    </a:cubicBezTo>
                    <a:cubicBezTo>
                      <a:pt x="286" y="4055"/>
                      <a:pt x="4088" y="273"/>
                      <a:pt x="8767" y="273"/>
                    </a:cubicBezTo>
                    <a:close/>
                    <a:moveTo>
                      <a:pt x="8767" y="1"/>
                    </a:moveTo>
                    <a:cubicBezTo>
                      <a:pt x="3929" y="1"/>
                      <a:pt x="0" y="3902"/>
                      <a:pt x="0" y="8701"/>
                    </a:cubicBezTo>
                    <a:cubicBezTo>
                      <a:pt x="0" y="13493"/>
                      <a:pt x="3942" y="17402"/>
                      <a:pt x="8767" y="17402"/>
                    </a:cubicBezTo>
                    <a:cubicBezTo>
                      <a:pt x="13593" y="17402"/>
                      <a:pt x="17527" y="13493"/>
                      <a:pt x="17527" y="8701"/>
                    </a:cubicBezTo>
                    <a:cubicBezTo>
                      <a:pt x="17527" y="3902"/>
                      <a:pt x="13599" y="1"/>
                      <a:pt x="8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8;p33">
                <a:extLst>
                  <a:ext uri="{FF2B5EF4-FFF2-40B4-BE49-F238E27FC236}">
                    <a16:creationId xmlns:a16="http://schemas.microsoft.com/office/drawing/2014/main" id="{B012A160-793E-4C5D-9291-7B2696845B90}"/>
                  </a:ext>
                </a:extLst>
              </p:cNvPr>
              <p:cNvSpPr/>
              <p:nvPr/>
            </p:nvSpPr>
            <p:spPr>
              <a:xfrm>
                <a:off x="1127250" y="1946575"/>
                <a:ext cx="17500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6947" extrusionOk="0">
                    <a:moveTo>
                      <a:pt x="3497" y="0"/>
                    </a:moveTo>
                    <a:cubicBezTo>
                      <a:pt x="1569" y="0"/>
                      <a:pt x="1" y="1556"/>
                      <a:pt x="1" y="3470"/>
                    </a:cubicBezTo>
                    <a:cubicBezTo>
                      <a:pt x="1" y="5391"/>
                      <a:pt x="1563" y="6946"/>
                      <a:pt x="3497" y="6946"/>
                    </a:cubicBezTo>
                    <a:cubicBezTo>
                      <a:pt x="5431" y="6946"/>
                      <a:pt x="7000" y="5391"/>
                      <a:pt x="7000" y="3470"/>
                    </a:cubicBezTo>
                    <a:cubicBezTo>
                      <a:pt x="7000" y="1562"/>
                      <a:pt x="5431" y="0"/>
                      <a:pt x="3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9;p33">
                <a:extLst>
                  <a:ext uri="{FF2B5EF4-FFF2-40B4-BE49-F238E27FC236}">
                    <a16:creationId xmlns:a16="http://schemas.microsoft.com/office/drawing/2014/main" id="{822DA8E9-B959-4A47-8B4A-1E57C9B158DC}"/>
                  </a:ext>
                </a:extLst>
              </p:cNvPr>
              <p:cNvSpPr/>
              <p:nvPr/>
            </p:nvSpPr>
            <p:spPr>
              <a:xfrm>
                <a:off x="1165800" y="1985800"/>
                <a:ext cx="98400" cy="977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909" extrusionOk="0">
                    <a:moveTo>
                      <a:pt x="1981" y="0"/>
                    </a:moveTo>
                    <a:cubicBezTo>
                      <a:pt x="1976" y="0"/>
                      <a:pt x="1972" y="0"/>
                      <a:pt x="1968" y="0"/>
                    </a:cubicBezTo>
                    <a:cubicBezTo>
                      <a:pt x="878" y="0"/>
                      <a:pt x="1" y="871"/>
                      <a:pt x="1" y="1954"/>
                    </a:cubicBezTo>
                    <a:cubicBezTo>
                      <a:pt x="1" y="3031"/>
                      <a:pt x="878" y="3908"/>
                      <a:pt x="1968" y="3908"/>
                    </a:cubicBezTo>
                    <a:cubicBezTo>
                      <a:pt x="3058" y="3908"/>
                      <a:pt x="3936" y="3031"/>
                      <a:pt x="3936" y="1954"/>
                    </a:cubicBezTo>
                    <a:cubicBezTo>
                      <a:pt x="3936" y="875"/>
                      <a:pt x="3065" y="0"/>
                      <a:pt x="19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10;p33">
                <a:extLst>
                  <a:ext uri="{FF2B5EF4-FFF2-40B4-BE49-F238E27FC236}">
                    <a16:creationId xmlns:a16="http://schemas.microsoft.com/office/drawing/2014/main" id="{B0A94910-75C9-415A-8120-CC35C3F29907}"/>
                  </a:ext>
                </a:extLst>
              </p:cNvPr>
              <p:cNvSpPr/>
              <p:nvPr/>
            </p:nvSpPr>
            <p:spPr>
              <a:xfrm>
                <a:off x="1179425" y="1999750"/>
                <a:ext cx="703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792" extrusionOk="0">
                    <a:moveTo>
                      <a:pt x="1403" y="0"/>
                    </a:moveTo>
                    <a:cubicBezTo>
                      <a:pt x="632" y="0"/>
                      <a:pt x="1" y="625"/>
                      <a:pt x="1" y="1396"/>
                    </a:cubicBezTo>
                    <a:cubicBezTo>
                      <a:pt x="1" y="2167"/>
                      <a:pt x="632" y="2792"/>
                      <a:pt x="1403" y="2792"/>
                    </a:cubicBezTo>
                    <a:cubicBezTo>
                      <a:pt x="2181" y="2792"/>
                      <a:pt x="2812" y="2167"/>
                      <a:pt x="2812" y="1396"/>
                    </a:cubicBezTo>
                    <a:cubicBezTo>
                      <a:pt x="2812" y="625"/>
                      <a:pt x="2188" y="0"/>
                      <a:pt x="14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1;p33">
                <a:extLst>
                  <a:ext uri="{FF2B5EF4-FFF2-40B4-BE49-F238E27FC236}">
                    <a16:creationId xmlns:a16="http://schemas.microsoft.com/office/drawing/2014/main" id="{09510CE2-6438-4F37-B8F0-FFAECC5C4231}"/>
                  </a:ext>
                </a:extLst>
              </p:cNvPr>
              <p:cNvSpPr/>
              <p:nvPr/>
            </p:nvSpPr>
            <p:spPr>
              <a:xfrm>
                <a:off x="1638050" y="1379450"/>
                <a:ext cx="236475" cy="234825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9393" extrusionOk="0">
                    <a:moveTo>
                      <a:pt x="4726" y="1"/>
                    </a:moveTo>
                    <a:cubicBezTo>
                      <a:pt x="2114" y="1"/>
                      <a:pt x="0" y="2101"/>
                      <a:pt x="0" y="4693"/>
                    </a:cubicBezTo>
                    <a:cubicBezTo>
                      <a:pt x="0" y="7292"/>
                      <a:pt x="2114" y="9392"/>
                      <a:pt x="4726" y="9392"/>
                    </a:cubicBezTo>
                    <a:cubicBezTo>
                      <a:pt x="7338" y="9392"/>
                      <a:pt x="9459" y="7292"/>
                      <a:pt x="9459" y="4693"/>
                    </a:cubicBezTo>
                    <a:cubicBezTo>
                      <a:pt x="9459" y="2101"/>
                      <a:pt x="7338" y="1"/>
                      <a:pt x="4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12;p33">
                <a:extLst>
                  <a:ext uri="{FF2B5EF4-FFF2-40B4-BE49-F238E27FC236}">
                    <a16:creationId xmlns:a16="http://schemas.microsoft.com/office/drawing/2014/main" id="{AEB7CF80-6863-4F95-BA1A-D9D73545222D}"/>
                  </a:ext>
                </a:extLst>
              </p:cNvPr>
              <p:cNvSpPr/>
              <p:nvPr/>
            </p:nvSpPr>
            <p:spPr>
              <a:xfrm>
                <a:off x="1707675" y="1448425"/>
                <a:ext cx="97225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3876" extrusionOk="0">
                    <a:moveTo>
                      <a:pt x="1941" y="0"/>
                    </a:moveTo>
                    <a:cubicBezTo>
                      <a:pt x="871" y="0"/>
                      <a:pt x="0" y="864"/>
                      <a:pt x="0" y="1934"/>
                    </a:cubicBezTo>
                    <a:cubicBezTo>
                      <a:pt x="0" y="3011"/>
                      <a:pt x="871" y="3875"/>
                      <a:pt x="1941" y="3875"/>
                    </a:cubicBezTo>
                    <a:cubicBezTo>
                      <a:pt x="3018" y="3875"/>
                      <a:pt x="3889" y="3011"/>
                      <a:pt x="3889" y="1934"/>
                    </a:cubicBezTo>
                    <a:cubicBezTo>
                      <a:pt x="3889" y="864"/>
                      <a:pt x="3018" y="0"/>
                      <a:pt x="1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13;p33">
                <a:extLst>
                  <a:ext uri="{FF2B5EF4-FFF2-40B4-BE49-F238E27FC236}">
                    <a16:creationId xmlns:a16="http://schemas.microsoft.com/office/drawing/2014/main" id="{CBDCF21C-A77E-468B-BAC2-D12D14EEF4D6}"/>
                  </a:ext>
                </a:extLst>
              </p:cNvPr>
              <p:cNvSpPr/>
              <p:nvPr/>
            </p:nvSpPr>
            <p:spPr>
              <a:xfrm>
                <a:off x="1635550" y="2252825"/>
                <a:ext cx="3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25" extrusionOk="0">
                    <a:moveTo>
                      <a:pt x="1" y="0"/>
                    </a:moveTo>
                    <a:lnTo>
                      <a:pt x="1" y="625"/>
                    </a:lnTo>
                    <a:lnTo>
                      <a:pt x="1543" y="625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14;p33">
                <a:extLst>
                  <a:ext uri="{FF2B5EF4-FFF2-40B4-BE49-F238E27FC236}">
                    <a16:creationId xmlns:a16="http://schemas.microsoft.com/office/drawing/2014/main" id="{4A29AB06-4710-4E6E-844A-5C054033B205}"/>
                  </a:ext>
                </a:extLst>
              </p:cNvPr>
              <p:cNvSpPr/>
              <p:nvPr/>
            </p:nvSpPr>
            <p:spPr>
              <a:xfrm>
                <a:off x="1567275" y="2150950"/>
                <a:ext cx="874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5950" extrusionOk="0">
                    <a:moveTo>
                      <a:pt x="598" y="1"/>
                    </a:moveTo>
                    <a:cubicBezTo>
                      <a:pt x="266" y="1"/>
                      <a:pt x="0" y="267"/>
                      <a:pt x="0" y="599"/>
                    </a:cubicBezTo>
                    <a:lnTo>
                      <a:pt x="0" y="5351"/>
                    </a:lnTo>
                    <a:cubicBezTo>
                      <a:pt x="0" y="5684"/>
                      <a:pt x="266" y="5949"/>
                      <a:pt x="598" y="5949"/>
                    </a:cubicBezTo>
                    <a:lnTo>
                      <a:pt x="2898" y="5949"/>
                    </a:lnTo>
                    <a:cubicBezTo>
                      <a:pt x="3230" y="5949"/>
                      <a:pt x="3496" y="5684"/>
                      <a:pt x="3496" y="5351"/>
                    </a:cubicBezTo>
                    <a:lnTo>
                      <a:pt x="3496" y="599"/>
                    </a:lnTo>
                    <a:cubicBezTo>
                      <a:pt x="3496" y="267"/>
                      <a:pt x="3230" y="1"/>
                      <a:pt x="28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15;p33">
                <a:extLst>
                  <a:ext uri="{FF2B5EF4-FFF2-40B4-BE49-F238E27FC236}">
                    <a16:creationId xmlns:a16="http://schemas.microsoft.com/office/drawing/2014/main" id="{6BC56803-7B85-413B-AE88-4D6A07826A44}"/>
                  </a:ext>
                </a:extLst>
              </p:cNvPr>
              <p:cNvSpPr/>
              <p:nvPr/>
            </p:nvSpPr>
            <p:spPr>
              <a:xfrm>
                <a:off x="1575750" y="2165425"/>
                <a:ext cx="704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786" extrusionOk="0">
                    <a:moveTo>
                      <a:pt x="598" y="0"/>
                    </a:moveTo>
                    <a:cubicBezTo>
                      <a:pt x="266" y="0"/>
                      <a:pt x="0" y="266"/>
                      <a:pt x="0" y="598"/>
                    </a:cubicBezTo>
                    <a:lnTo>
                      <a:pt x="0" y="4187"/>
                    </a:lnTo>
                    <a:cubicBezTo>
                      <a:pt x="0" y="4520"/>
                      <a:pt x="266" y="4786"/>
                      <a:pt x="598" y="4786"/>
                    </a:cubicBezTo>
                    <a:lnTo>
                      <a:pt x="2220" y="4786"/>
                    </a:lnTo>
                    <a:cubicBezTo>
                      <a:pt x="2552" y="4786"/>
                      <a:pt x="2818" y="4520"/>
                      <a:pt x="2818" y="4187"/>
                    </a:cubicBezTo>
                    <a:lnTo>
                      <a:pt x="2818" y="598"/>
                    </a:lnTo>
                    <a:cubicBezTo>
                      <a:pt x="2818" y="266"/>
                      <a:pt x="2552" y="0"/>
                      <a:pt x="2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16;p33">
                <a:extLst>
                  <a:ext uri="{FF2B5EF4-FFF2-40B4-BE49-F238E27FC236}">
                    <a16:creationId xmlns:a16="http://schemas.microsoft.com/office/drawing/2014/main" id="{08E0E1ED-4328-42F4-8374-BF76C6FCABFF}"/>
                  </a:ext>
                </a:extLst>
              </p:cNvPr>
              <p:cNvSpPr/>
              <p:nvPr/>
            </p:nvSpPr>
            <p:spPr>
              <a:xfrm>
                <a:off x="1610800" y="1496775"/>
                <a:ext cx="145425" cy="72847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29139" fill="none" extrusionOk="0">
                    <a:moveTo>
                      <a:pt x="0" y="29139"/>
                    </a:moveTo>
                    <a:lnTo>
                      <a:pt x="0" y="18989"/>
                    </a:lnTo>
                    <a:lnTo>
                      <a:pt x="5816" y="0"/>
                    </a:lnTo>
                  </a:path>
                </a:pathLst>
              </a:custGeom>
              <a:solidFill>
                <a:schemeClr val="lt1"/>
              </a:solidFill>
              <a:ln w="76200" cap="rnd" cmpd="sng">
                <a:solidFill>
                  <a:schemeClr val="accent3"/>
                </a:solidFill>
                <a:prstDash val="solid"/>
                <a:miter lim="664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17;p33">
                <a:extLst>
                  <a:ext uri="{FF2B5EF4-FFF2-40B4-BE49-F238E27FC236}">
                    <a16:creationId xmlns:a16="http://schemas.microsoft.com/office/drawing/2014/main" id="{7543C33E-3C50-42C4-BF39-E10361449B91}"/>
                  </a:ext>
                </a:extLst>
              </p:cNvPr>
              <p:cNvSpPr/>
              <p:nvPr/>
            </p:nvSpPr>
            <p:spPr>
              <a:xfrm>
                <a:off x="589225" y="2502900"/>
                <a:ext cx="150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0" y="0"/>
                    </a:moveTo>
                    <a:lnTo>
                      <a:pt x="0" y="5969"/>
                    </a:lnTo>
                    <a:lnTo>
                      <a:pt x="6002" y="5969"/>
                    </a:lnTo>
                    <a:lnTo>
                      <a:pt x="6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8;p33">
                <a:extLst>
                  <a:ext uri="{FF2B5EF4-FFF2-40B4-BE49-F238E27FC236}">
                    <a16:creationId xmlns:a16="http://schemas.microsoft.com/office/drawing/2014/main" id="{984EECD4-F3C7-4196-BF44-36FA4E56791F}"/>
                  </a:ext>
                </a:extLst>
              </p:cNvPr>
              <p:cNvSpPr/>
              <p:nvPr/>
            </p:nvSpPr>
            <p:spPr>
              <a:xfrm>
                <a:off x="605325" y="2519175"/>
                <a:ext cx="118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687" extrusionOk="0">
                    <a:moveTo>
                      <a:pt x="1" y="1"/>
                    </a:moveTo>
                    <a:lnTo>
                      <a:pt x="1" y="4686"/>
                    </a:lnTo>
                    <a:lnTo>
                      <a:pt x="4720" y="4686"/>
                    </a:lnTo>
                    <a:lnTo>
                      <a:pt x="47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9;p33">
                <a:extLst>
                  <a:ext uri="{FF2B5EF4-FFF2-40B4-BE49-F238E27FC236}">
                    <a16:creationId xmlns:a16="http://schemas.microsoft.com/office/drawing/2014/main" id="{14105F9B-CB55-49B8-AB6C-6A9B285D110E}"/>
                  </a:ext>
                </a:extLst>
              </p:cNvPr>
              <p:cNvSpPr/>
              <p:nvPr/>
            </p:nvSpPr>
            <p:spPr>
              <a:xfrm>
                <a:off x="751900" y="2617375"/>
                <a:ext cx="656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397" extrusionOk="0">
                    <a:moveTo>
                      <a:pt x="0" y="1"/>
                    </a:moveTo>
                    <a:lnTo>
                      <a:pt x="0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20;p33">
                <a:extLst>
                  <a:ext uri="{FF2B5EF4-FFF2-40B4-BE49-F238E27FC236}">
                    <a16:creationId xmlns:a16="http://schemas.microsoft.com/office/drawing/2014/main" id="{1C243E52-75E3-49D2-816B-E28545E1832C}"/>
                  </a:ext>
                </a:extLst>
              </p:cNvPr>
              <p:cNvSpPr/>
              <p:nvPr/>
            </p:nvSpPr>
            <p:spPr>
              <a:xfrm>
                <a:off x="75705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21;p33">
                <a:extLst>
                  <a:ext uri="{FF2B5EF4-FFF2-40B4-BE49-F238E27FC236}">
                    <a16:creationId xmlns:a16="http://schemas.microsoft.com/office/drawing/2014/main" id="{FAE91FA4-FFE7-463A-B5A0-89AB0CE28D96}"/>
                  </a:ext>
                </a:extLst>
              </p:cNvPr>
              <p:cNvSpPr/>
              <p:nvPr/>
            </p:nvSpPr>
            <p:spPr>
              <a:xfrm>
                <a:off x="845100" y="2617375"/>
                <a:ext cx="656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397" extrusionOk="0">
                    <a:moveTo>
                      <a:pt x="1" y="1"/>
                    </a:moveTo>
                    <a:lnTo>
                      <a:pt x="1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22;p33">
                <a:extLst>
                  <a:ext uri="{FF2B5EF4-FFF2-40B4-BE49-F238E27FC236}">
                    <a16:creationId xmlns:a16="http://schemas.microsoft.com/office/drawing/2014/main" id="{02EBAA6F-8963-4735-82A3-DBF81BBB9A7B}"/>
                  </a:ext>
                </a:extLst>
              </p:cNvPr>
              <p:cNvSpPr/>
              <p:nvPr/>
            </p:nvSpPr>
            <p:spPr>
              <a:xfrm>
                <a:off x="85010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23;p33">
                <a:extLst>
                  <a:ext uri="{FF2B5EF4-FFF2-40B4-BE49-F238E27FC236}">
                    <a16:creationId xmlns:a16="http://schemas.microsoft.com/office/drawing/2014/main" id="{66878A05-9494-4925-BA47-8A4439D2F2CE}"/>
                  </a:ext>
                </a:extLst>
              </p:cNvPr>
              <p:cNvSpPr/>
              <p:nvPr/>
            </p:nvSpPr>
            <p:spPr>
              <a:xfrm>
                <a:off x="1794250" y="2416825"/>
                <a:ext cx="2827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9578" extrusionOk="0">
                    <a:moveTo>
                      <a:pt x="565" y="0"/>
                    </a:moveTo>
                    <a:cubicBezTo>
                      <a:pt x="253" y="0"/>
                      <a:pt x="0" y="260"/>
                      <a:pt x="0" y="565"/>
                    </a:cubicBezTo>
                    <a:lnTo>
                      <a:pt x="0" y="9013"/>
                    </a:lnTo>
                    <a:cubicBezTo>
                      <a:pt x="0" y="9332"/>
                      <a:pt x="259" y="9578"/>
                      <a:pt x="565" y="9578"/>
                    </a:cubicBezTo>
                    <a:cubicBezTo>
                      <a:pt x="884" y="9578"/>
                      <a:pt x="1130" y="9332"/>
                      <a:pt x="1130" y="9013"/>
                    </a:cubicBezTo>
                    <a:lnTo>
                      <a:pt x="1130" y="565"/>
                    </a:lnTo>
                    <a:cubicBezTo>
                      <a:pt x="1130" y="246"/>
                      <a:pt x="884" y="0"/>
                      <a:pt x="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24;p33">
                <a:extLst>
                  <a:ext uri="{FF2B5EF4-FFF2-40B4-BE49-F238E27FC236}">
                    <a16:creationId xmlns:a16="http://schemas.microsoft.com/office/drawing/2014/main" id="{9BF2A4F7-78B3-43C9-8FDB-7EF5AAF0E48C}"/>
                  </a:ext>
                </a:extLst>
              </p:cNvPr>
              <p:cNvSpPr/>
              <p:nvPr/>
            </p:nvSpPr>
            <p:spPr>
              <a:xfrm>
                <a:off x="1767650" y="2549750"/>
                <a:ext cx="816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1058" extrusionOk="0">
                    <a:moveTo>
                      <a:pt x="420" y="1"/>
                    </a:moveTo>
                    <a:cubicBezTo>
                      <a:pt x="194" y="1"/>
                      <a:pt x="1" y="180"/>
                      <a:pt x="1" y="413"/>
                    </a:cubicBezTo>
                    <a:lnTo>
                      <a:pt x="1" y="639"/>
                    </a:lnTo>
                    <a:cubicBezTo>
                      <a:pt x="1" y="865"/>
                      <a:pt x="187" y="1057"/>
                      <a:pt x="420" y="1057"/>
                    </a:cubicBezTo>
                    <a:lnTo>
                      <a:pt x="2852" y="1057"/>
                    </a:lnTo>
                    <a:cubicBezTo>
                      <a:pt x="3078" y="1057"/>
                      <a:pt x="3264" y="865"/>
                      <a:pt x="3264" y="639"/>
                    </a:cubicBezTo>
                    <a:lnTo>
                      <a:pt x="3264" y="413"/>
                    </a:lnTo>
                    <a:cubicBezTo>
                      <a:pt x="3264" y="193"/>
                      <a:pt x="3085" y="1"/>
                      <a:pt x="28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25;p33">
                <a:extLst>
                  <a:ext uri="{FF2B5EF4-FFF2-40B4-BE49-F238E27FC236}">
                    <a16:creationId xmlns:a16="http://schemas.microsoft.com/office/drawing/2014/main" id="{CED64D1C-1044-467B-B857-6D10A3BD1DD9}"/>
                  </a:ext>
                </a:extLst>
              </p:cNvPr>
              <p:cNvSpPr/>
              <p:nvPr/>
            </p:nvSpPr>
            <p:spPr>
              <a:xfrm>
                <a:off x="629275" y="1401900"/>
                <a:ext cx="144575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5737" extrusionOk="0">
                    <a:moveTo>
                      <a:pt x="2891" y="0"/>
                    </a:moveTo>
                    <a:cubicBezTo>
                      <a:pt x="1296" y="0"/>
                      <a:pt x="0" y="1283"/>
                      <a:pt x="0" y="2871"/>
                    </a:cubicBezTo>
                    <a:cubicBezTo>
                      <a:pt x="0" y="4447"/>
                      <a:pt x="1296" y="5736"/>
                      <a:pt x="2891" y="5736"/>
                    </a:cubicBezTo>
                    <a:cubicBezTo>
                      <a:pt x="4487" y="5736"/>
                      <a:pt x="5783" y="4453"/>
                      <a:pt x="5783" y="2871"/>
                    </a:cubicBezTo>
                    <a:cubicBezTo>
                      <a:pt x="5783" y="1283"/>
                      <a:pt x="4487" y="0"/>
                      <a:pt x="2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26;p33">
                <a:extLst>
                  <a:ext uri="{FF2B5EF4-FFF2-40B4-BE49-F238E27FC236}">
                    <a16:creationId xmlns:a16="http://schemas.microsoft.com/office/drawing/2014/main" id="{1098FA65-215F-4563-98FF-B4A4809106F0}"/>
                  </a:ext>
                </a:extLst>
              </p:cNvPr>
              <p:cNvSpPr/>
              <p:nvPr/>
            </p:nvSpPr>
            <p:spPr>
              <a:xfrm>
                <a:off x="639575" y="1411850"/>
                <a:ext cx="123800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933" extrusionOk="0">
                    <a:moveTo>
                      <a:pt x="2479" y="1"/>
                    </a:moveTo>
                    <a:cubicBezTo>
                      <a:pt x="2114" y="1"/>
                      <a:pt x="1775" y="87"/>
                      <a:pt x="1456" y="227"/>
                    </a:cubicBezTo>
                    <a:cubicBezTo>
                      <a:pt x="598" y="619"/>
                      <a:pt x="0" y="1476"/>
                      <a:pt x="0" y="2473"/>
                    </a:cubicBezTo>
                    <a:cubicBezTo>
                      <a:pt x="0" y="3457"/>
                      <a:pt x="598" y="4321"/>
                      <a:pt x="1456" y="4707"/>
                    </a:cubicBezTo>
                    <a:cubicBezTo>
                      <a:pt x="1775" y="4853"/>
                      <a:pt x="2114" y="4933"/>
                      <a:pt x="2479" y="4933"/>
                    </a:cubicBezTo>
                    <a:cubicBezTo>
                      <a:pt x="2845" y="4933"/>
                      <a:pt x="3184" y="4846"/>
                      <a:pt x="3503" y="4707"/>
                    </a:cubicBezTo>
                    <a:cubicBezTo>
                      <a:pt x="4354" y="4321"/>
                      <a:pt x="4952" y="3470"/>
                      <a:pt x="4952" y="2473"/>
                    </a:cubicBezTo>
                    <a:cubicBezTo>
                      <a:pt x="4952" y="1476"/>
                      <a:pt x="4354" y="619"/>
                      <a:pt x="3503" y="227"/>
                    </a:cubicBezTo>
                    <a:cubicBezTo>
                      <a:pt x="3191" y="74"/>
                      <a:pt x="2845" y="1"/>
                      <a:pt x="2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7;p33">
                <a:extLst>
                  <a:ext uri="{FF2B5EF4-FFF2-40B4-BE49-F238E27FC236}">
                    <a16:creationId xmlns:a16="http://schemas.microsoft.com/office/drawing/2014/main" id="{83309B7A-5736-4786-A772-8B956C01D114}"/>
                  </a:ext>
                </a:extLst>
              </p:cNvPr>
              <p:cNvSpPr/>
              <p:nvPr/>
            </p:nvSpPr>
            <p:spPr>
              <a:xfrm>
                <a:off x="675950" y="1411850"/>
                <a:ext cx="51200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74" extrusionOk="0">
                    <a:moveTo>
                      <a:pt x="1024" y="1"/>
                    </a:moveTo>
                    <a:cubicBezTo>
                      <a:pt x="659" y="1"/>
                      <a:pt x="320" y="87"/>
                      <a:pt x="1" y="227"/>
                    </a:cubicBezTo>
                    <a:lnTo>
                      <a:pt x="1024" y="2473"/>
                    </a:lnTo>
                    <a:lnTo>
                      <a:pt x="2048" y="227"/>
                    </a:lnTo>
                    <a:cubicBezTo>
                      <a:pt x="1736" y="87"/>
                      <a:pt x="1390" y="1"/>
                      <a:pt x="1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8;p33">
                <a:extLst>
                  <a:ext uri="{FF2B5EF4-FFF2-40B4-BE49-F238E27FC236}">
                    <a16:creationId xmlns:a16="http://schemas.microsoft.com/office/drawing/2014/main" id="{9B25D49C-DB04-4BEC-B988-7D003DFA44A0}"/>
                  </a:ext>
                </a:extLst>
              </p:cNvPr>
              <p:cNvSpPr/>
              <p:nvPr/>
            </p:nvSpPr>
            <p:spPr>
              <a:xfrm>
                <a:off x="675950" y="1473675"/>
                <a:ext cx="51200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60" extrusionOk="0">
                    <a:moveTo>
                      <a:pt x="1024" y="0"/>
                    </a:moveTo>
                    <a:lnTo>
                      <a:pt x="1" y="2234"/>
                    </a:lnTo>
                    <a:cubicBezTo>
                      <a:pt x="320" y="2380"/>
                      <a:pt x="659" y="2460"/>
                      <a:pt x="1024" y="2460"/>
                    </a:cubicBezTo>
                    <a:cubicBezTo>
                      <a:pt x="1390" y="2460"/>
                      <a:pt x="1729" y="2373"/>
                      <a:pt x="2048" y="2234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29;p33">
              <a:extLst>
                <a:ext uri="{FF2B5EF4-FFF2-40B4-BE49-F238E27FC236}">
                  <a16:creationId xmlns:a16="http://schemas.microsoft.com/office/drawing/2014/main" id="{EB7505CE-7E1D-4526-B3EC-21F32EF88BE3}"/>
                </a:ext>
              </a:extLst>
            </p:cNvPr>
            <p:cNvGrpSpPr/>
            <p:nvPr/>
          </p:nvGrpSpPr>
          <p:grpSpPr>
            <a:xfrm flipH="1">
              <a:off x="4197615" y="535106"/>
              <a:ext cx="599417" cy="758237"/>
              <a:chOff x="4323825" y="4267250"/>
              <a:chExt cx="376400" cy="476100"/>
            </a:xfrm>
          </p:grpSpPr>
          <p:sp>
            <p:nvSpPr>
              <p:cNvPr id="15" name="Google Shape;1030;p33">
                <a:extLst>
                  <a:ext uri="{FF2B5EF4-FFF2-40B4-BE49-F238E27FC236}">
                    <a16:creationId xmlns:a16="http://schemas.microsoft.com/office/drawing/2014/main" id="{9A78EAED-6D0C-4239-B43C-4577B1BFC635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1;p33">
                <a:extLst>
                  <a:ext uri="{FF2B5EF4-FFF2-40B4-BE49-F238E27FC236}">
                    <a16:creationId xmlns:a16="http://schemas.microsoft.com/office/drawing/2014/main" id="{31142080-B68E-4AAF-9BCF-BE3ED9DE918D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96191" y="176744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02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9201647-9821-4A34-B5C2-94F2E56E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43" y="1340266"/>
            <a:ext cx="2482902" cy="13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0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66576" y="494311"/>
            <a:ext cx="346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What are the top 3 values of total invoices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532435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30105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invoice_id</a:t>
            </a:r>
            <a:r>
              <a:rPr lang="en-US" dirty="0"/>
              <a:t>, round(total) as </a:t>
            </a:r>
            <a:r>
              <a:rPr lang="en-US" dirty="0" err="1"/>
              <a:t>total_invoices</a:t>
            </a:r>
            <a:endParaRPr lang="en-US" dirty="0"/>
          </a:p>
          <a:p>
            <a:r>
              <a:rPr lang="en-US" dirty="0"/>
              <a:t>from invoice</a:t>
            </a:r>
          </a:p>
          <a:p>
            <a:r>
              <a:rPr lang="en-US" dirty="0"/>
              <a:t>order by total desc</a:t>
            </a:r>
          </a:p>
          <a:p>
            <a:r>
              <a:rPr lang="en-US" dirty="0"/>
              <a:t>limit 3;</a:t>
            </a:r>
            <a:endParaRPr lang="en-IN" dirty="0"/>
          </a:p>
        </p:txBody>
      </p:sp>
      <p:grpSp>
        <p:nvGrpSpPr>
          <p:cNvPr id="12" name="Google Shape;999;p33">
            <a:extLst>
              <a:ext uri="{FF2B5EF4-FFF2-40B4-BE49-F238E27FC236}">
                <a16:creationId xmlns:a16="http://schemas.microsoft.com/office/drawing/2014/main" id="{8D89C559-C1DF-47A8-AB2C-E14DF71BAAC8}"/>
              </a:ext>
            </a:extLst>
          </p:cNvPr>
          <p:cNvGrpSpPr/>
          <p:nvPr/>
        </p:nvGrpSpPr>
        <p:grpSpPr>
          <a:xfrm>
            <a:off x="4962286" y="2561274"/>
            <a:ext cx="2801068" cy="2305570"/>
            <a:chOff x="4197615" y="535106"/>
            <a:chExt cx="4016203" cy="3676557"/>
          </a:xfrm>
        </p:grpSpPr>
        <p:grpSp>
          <p:nvGrpSpPr>
            <p:cNvPr id="13" name="Google Shape;1000;p33">
              <a:extLst>
                <a:ext uri="{FF2B5EF4-FFF2-40B4-BE49-F238E27FC236}">
                  <a16:creationId xmlns:a16="http://schemas.microsoft.com/office/drawing/2014/main" id="{203B5255-19FC-4BC3-9B6D-C5CE68FAD0BD}"/>
                </a:ext>
              </a:extLst>
            </p:cNvPr>
            <p:cNvGrpSpPr/>
            <p:nvPr/>
          </p:nvGrpSpPr>
          <p:grpSpPr>
            <a:xfrm>
              <a:off x="4910874" y="931687"/>
              <a:ext cx="3302944" cy="3279975"/>
              <a:chOff x="520750" y="1344400"/>
              <a:chExt cx="1387675" cy="1378025"/>
            </a:xfrm>
          </p:grpSpPr>
          <p:sp>
            <p:nvSpPr>
              <p:cNvPr id="17" name="Google Shape;1001;p33">
                <a:extLst>
                  <a:ext uri="{FF2B5EF4-FFF2-40B4-BE49-F238E27FC236}">
                    <a16:creationId xmlns:a16="http://schemas.microsoft.com/office/drawing/2014/main" id="{5DDBD3B5-CB26-4479-B657-B905C53B2EB2}"/>
                  </a:ext>
                </a:extLst>
              </p:cNvPr>
              <p:cNvSpPr/>
              <p:nvPr/>
            </p:nvSpPr>
            <p:spPr>
              <a:xfrm>
                <a:off x="520750" y="1344400"/>
                <a:ext cx="1387675" cy="137802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55121" extrusionOk="0">
                    <a:moveTo>
                      <a:pt x="1" y="0"/>
                    </a:moveTo>
                    <a:lnTo>
                      <a:pt x="1" y="55120"/>
                    </a:lnTo>
                    <a:lnTo>
                      <a:pt x="55506" y="55120"/>
                    </a:lnTo>
                    <a:lnTo>
                      <a:pt x="55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02;p33">
                <a:extLst>
                  <a:ext uri="{FF2B5EF4-FFF2-40B4-BE49-F238E27FC236}">
                    <a16:creationId xmlns:a16="http://schemas.microsoft.com/office/drawing/2014/main" id="{663FF7BC-128A-436D-8A20-456504306600}"/>
                  </a:ext>
                </a:extLst>
              </p:cNvPr>
              <p:cNvSpPr/>
              <p:nvPr/>
            </p:nvSpPr>
            <p:spPr>
              <a:xfrm>
                <a:off x="544025" y="1367500"/>
                <a:ext cx="1341475" cy="1331825"/>
              </a:xfrm>
              <a:custGeom>
                <a:avLst/>
                <a:gdLst/>
                <a:ahLst/>
                <a:cxnLst/>
                <a:rect l="l" t="t" r="r" b="b"/>
                <a:pathLst>
                  <a:path w="53659" h="53273" extrusionOk="0">
                    <a:moveTo>
                      <a:pt x="0" y="0"/>
                    </a:moveTo>
                    <a:lnTo>
                      <a:pt x="0" y="53272"/>
                    </a:lnTo>
                    <a:lnTo>
                      <a:pt x="53658" y="53272"/>
                    </a:lnTo>
                    <a:lnTo>
                      <a:pt x="536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03;p33">
                <a:extLst>
                  <a:ext uri="{FF2B5EF4-FFF2-40B4-BE49-F238E27FC236}">
                    <a16:creationId xmlns:a16="http://schemas.microsoft.com/office/drawing/2014/main" id="{CCF5BC03-1A7D-494B-BF2C-F0BA6DC4285B}"/>
                  </a:ext>
                </a:extLst>
              </p:cNvPr>
              <p:cNvSpPr/>
              <p:nvPr/>
            </p:nvSpPr>
            <p:spPr>
              <a:xfrm>
                <a:off x="577750" y="1401900"/>
                <a:ext cx="1274500" cy="1265350"/>
              </a:xfrm>
              <a:custGeom>
                <a:avLst/>
                <a:gdLst/>
                <a:ahLst/>
                <a:cxnLst/>
                <a:rect l="l" t="t" r="r" b="b"/>
                <a:pathLst>
                  <a:path w="50980" h="50614" extrusionOk="0">
                    <a:moveTo>
                      <a:pt x="25490" y="0"/>
                    </a:moveTo>
                    <a:cubicBezTo>
                      <a:pt x="11413" y="0"/>
                      <a:pt x="1" y="11332"/>
                      <a:pt x="1" y="25310"/>
                    </a:cubicBezTo>
                    <a:cubicBezTo>
                      <a:pt x="1" y="39288"/>
                      <a:pt x="11413" y="50614"/>
                      <a:pt x="25490" y="50614"/>
                    </a:cubicBezTo>
                    <a:cubicBezTo>
                      <a:pt x="39568" y="50614"/>
                      <a:pt x="50980" y="39288"/>
                      <a:pt x="50980" y="25310"/>
                    </a:cubicBezTo>
                    <a:cubicBezTo>
                      <a:pt x="50980" y="11332"/>
                      <a:pt x="39568" y="0"/>
                      <a:pt x="25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04;p33">
                <a:extLst>
                  <a:ext uri="{FF2B5EF4-FFF2-40B4-BE49-F238E27FC236}">
                    <a16:creationId xmlns:a16="http://schemas.microsoft.com/office/drawing/2014/main" id="{E5BE1E03-8E41-422F-A325-61E86B751028}"/>
                  </a:ext>
                </a:extLst>
              </p:cNvPr>
              <p:cNvSpPr/>
              <p:nvPr/>
            </p:nvSpPr>
            <p:spPr>
              <a:xfrm>
                <a:off x="618300" y="1441275"/>
                <a:ext cx="1192750" cy="1184275"/>
              </a:xfrm>
              <a:custGeom>
                <a:avLst/>
                <a:gdLst/>
                <a:ahLst/>
                <a:cxnLst/>
                <a:rect l="l" t="t" r="r" b="b"/>
                <a:pathLst>
                  <a:path w="47710" h="47371" extrusionOk="0">
                    <a:moveTo>
                      <a:pt x="23848" y="0"/>
                    </a:moveTo>
                    <a:cubicBezTo>
                      <a:pt x="20990" y="0"/>
                      <a:pt x="18259" y="499"/>
                      <a:pt x="15720" y="1409"/>
                    </a:cubicBezTo>
                    <a:cubicBezTo>
                      <a:pt x="6554" y="4706"/>
                      <a:pt x="0" y="13440"/>
                      <a:pt x="0" y="23682"/>
                    </a:cubicBezTo>
                    <a:cubicBezTo>
                      <a:pt x="0" y="33938"/>
                      <a:pt x="6554" y="42658"/>
                      <a:pt x="15713" y="45955"/>
                    </a:cubicBezTo>
                    <a:cubicBezTo>
                      <a:pt x="18259" y="46872"/>
                      <a:pt x="20990" y="47370"/>
                      <a:pt x="23848" y="47370"/>
                    </a:cubicBezTo>
                    <a:cubicBezTo>
                      <a:pt x="26720" y="47370"/>
                      <a:pt x="29465" y="46872"/>
                      <a:pt x="32010" y="45948"/>
                    </a:cubicBezTo>
                    <a:cubicBezTo>
                      <a:pt x="41169" y="42645"/>
                      <a:pt x="47710" y="33918"/>
                      <a:pt x="47710" y="23682"/>
                    </a:cubicBezTo>
                    <a:cubicBezTo>
                      <a:pt x="47710" y="13446"/>
                      <a:pt x="41163" y="4726"/>
                      <a:pt x="32010" y="1416"/>
                    </a:cubicBezTo>
                    <a:cubicBezTo>
                      <a:pt x="29458" y="499"/>
                      <a:pt x="26720" y="0"/>
                      <a:pt x="23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5;p33">
                <a:extLst>
                  <a:ext uri="{FF2B5EF4-FFF2-40B4-BE49-F238E27FC236}">
                    <a16:creationId xmlns:a16="http://schemas.microsoft.com/office/drawing/2014/main" id="{4B9534D9-03B5-4B03-911A-F5D8C9E7F8F5}"/>
                  </a:ext>
                </a:extLst>
              </p:cNvPr>
              <p:cNvSpPr/>
              <p:nvPr/>
            </p:nvSpPr>
            <p:spPr>
              <a:xfrm>
                <a:off x="642725" y="1466350"/>
                <a:ext cx="1144575" cy="1136100"/>
              </a:xfrm>
              <a:custGeom>
                <a:avLst/>
                <a:gdLst/>
                <a:ahLst/>
                <a:cxnLst/>
                <a:rect l="l" t="t" r="r" b="b"/>
                <a:pathLst>
                  <a:path w="45783" h="45444" extrusionOk="0">
                    <a:moveTo>
                      <a:pt x="22878" y="11313"/>
                    </a:moveTo>
                    <a:cubicBezTo>
                      <a:pt x="29219" y="11313"/>
                      <a:pt x="34377" y="16445"/>
                      <a:pt x="34377" y="22732"/>
                    </a:cubicBezTo>
                    <a:cubicBezTo>
                      <a:pt x="34377" y="29020"/>
                      <a:pt x="29219" y="34144"/>
                      <a:pt x="22885" y="34144"/>
                    </a:cubicBezTo>
                    <a:cubicBezTo>
                      <a:pt x="16544" y="34144"/>
                      <a:pt x="11379" y="29020"/>
                      <a:pt x="11379" y="22732"/>
                    </a:cubicBezTo>
                    <a:cubicBezTo>
                      <a:pt x="11379" y="16445"/>
                      <a:pt x="16544" y="11313"/>
                      <a:pt x="22878" y="11313"/>
                    </a:cubicBezTo>
                    <a:close/>
                    <a:moveTo>
                      <a:pt x="22885" y="11028"/>
                    </a:moveTo>
                    <a:cubicBezTo>
                      <a:pt x="16384" y="11028"/>
                      <a:pt x="11100" y="16278"/>
                      <a:pt x="11100" y="22719"/>
                    </a:cubicBezTo>
                    <a:cubicBezTo>
                      <a:pt x="11100" y="29166"/>
                      <a:pt x="16384" y="34430"/>
                      <a:pt x="22885" y="34430"/>
                    </a:cubicBezTo>
                    <a:cubicBezTo>
                      <a:pt x="29378" y="34430"/>
                      <a:pt x="34662" y="29179"/>
                      <a:pt x="34662" y="22732"/>
                    </a:cubicBezTo>
                    <a:cubicBezTo>
                      <a:pt x="34662" y="16285"/>
                      <a:pt x="29378" y="11028"/>
                      <a:pt x="22885" y="11028"/>
                    </a:cubicBezTo>
                    <a:close/>
                    <a:moveTo>
                      <a:pt x="22885" y="10463"/>
                    </a:moveTo>
                    <a:cubicBezTo>
                      <a:pt x="29697" y="10463"/>
                      <a:pt x="35234" y="15959"/>
                      <a:pt x="35234" y="22732"/>
                    </a:cubicBezTo>
                    <a:cubicBezTo>
                      <a:pt x="35234" y="29505"/>
                      <a:pt x="29697" y="34995"/>
                      <a:pt x="22885" y="34995"/>
                    </a:cubicBezTo>
                    <a:cubicBezTo>
                      <a:pt x="16072" y="34995"/>
                      <a:pt x="10529" y="29492"/>
                      <a:pt x="10529" y="22719"/>
                    </a:cubicBezTo>
                    <a:cubicBezTo>
                      <a:pt x="10529" y="15953"/>
                      <a:pt x="16072" y="10463"/>
                      <a:pt x="22885" y="10463"/>
                    </a:cubicBezTo>
                    <a:close/>
                    <a:moveTo>
                      <a:pt x="22885" y="10177"/>
                    </a:moveTo>
                    <a:cubicBezTo>
                      <a:pt x="15912" y="10177"/>
                      <a:pt x="10243" y="15813"/>
                      <a:pt x="10243" y="22726"/>
                    </a:cubicBezTo>
                    <a:cubicBezTo>
                      <a:pt x="10243" y="29645"/>
                      <a:pt x="15912" y="35268"/>
                      <a:pt x="22885" y="35268"/>
                    </a:cubicBezTo>
                    <a:cubicBezTo>
                      <a:pt x="29850" y="35268"/>
                      <a:pt x="35520" y="29638"/>
                      <a:pt x="35520" y="22726"/>
                    </a:cubicBezTo>
                    <a:cubicBezTo>
                      <a:pt x="35520" y="15813"/>
                      <a:pt x="29844" y="10177"/>
                      <a:pt x="22885" y="10177"/>
                    </a:cubicBezTo>
                    <a:close/>
                    <a:moveTo>
                      <a:pt x="22885" y="9605"/>
                    </a:moveTo>
                    <a:cubicBezTo>
                      <a:pt x="30169" y="9605"/>
                      <a:pt x="36091" y="15487"/>
                      <a:pt x="36091" y="22726"/>
                    </a:cubicBezTo>
                    <a:cubicBezTo>
                      <a:pt x="36091" y="29957"/>
                      <a:pt x="30169" y="35839"/>
                      <a:pt x="22885" y="35839"/>
                    </a:cubicBezTo>
                    <a:cubicBezTo>
                      <a:pt x="15593" y="35839"/>
                      <a:pt x="9671" y="29957"/>
                      <a:pt x="9671" y="22726"/>
                    </a:cubicBezTo>
                    <a:cubicBezTo>
                      <a:pt x="9671" y="15487"/>
                      <a:pt x="15593" y="9605"/>
                      <a:pt x="22885" y="9605"/>
                    </a:cubicBezTo>
                    <a:close/>
                    <a:moveTo>
                      <a:pt x="22885" y="9333"/>
                    </a:moveTo>
                    <a:cubicBezTo>
                      <a:pt x="15447" y="9333"/>
                      <a:pt x="9385" y="15335"/>
                      <a:pt x="9385" y="22719"/>
                    </a:cubicBezTo>
                    <a:cubicBezTo>
                      <a:pt x="9385" y="30110"/>
                      <a:pt x="15440" y="36118"/>
                      <a:pt x="22878" y="36118"/>
                    </a:cubicBezTo>
                    <a:cubicBezTo>
                      <a:pt x="30316" y="36118"/>
                      <a:pt x="36371" y="30110"/>
                      <a:pt x="36371" y="22719"/>
                    </a:cubicBezTo>
                    <a:cubicBezTo>
                      <a:pt x="36371" y="15335"/>
                      <a:pt x="30316" y="9333"/>
                      <a:pt x="22885" y="9333"/>
                    </a:cubicBezTo>
                    <a:close/>
                    <a:moveTo>
                      <a:pt x="22885" y="8754"/>
                    </a:moveTo>
                    <a:cubicBezTo>
                      <a:pt x="30635" y="8754"/>
                      <a:pt x="36949" y="15022"/>
                      <a:pt x="36949" y="22726"/>
                    </a:cubicBezTo>
                    <a:cubicBezTo>
                      <a:pt x="36949" y="30422"/>
                      <a:pt x="30635" y="36690"/>
                      <a:pt x="22885" y="36690"/>
                    </a:cubicBezTo>
                    <a:cubicBezTo>
                      <a:pt x="15128" y="36690"/>
                      <a:pt x="8814" y="30422"/>
                      <a:pt x="8814" y="22726"/>
                    </a:cubicBezTo>
                    <a:cubicBezTo>
                      <a:pt x="8814" y="15022"/>
                      <a:pt x="15121" y="8754"/>
                      <a:pt x="22885" y="8754"/>
                    </a:cubicBezTo>
                    <a:close/>
                    <a:moveTo>
                      <a:pt x="22885" y="8482"/>
                    </a:moveTo>
                    <a:cubicBezTo>
                      <a:pt x="14975" y="8482"/>
                      <a:pt x="8535" y="14869"/>
                      <a:pt x="8535" y="22732"/>
                    </a:cubicBezTo>
                    <a:cubicBezTo>
                      <a:pt x="8535" y="30588"/>
                      <a:pt x="14975" y="36982"/>
                      <a:pt x="22885" y="36982"/>
                    </a:cubicBezTo>
                    <a:cubicBezTo>
                      <a:pt x="30794" y="36982"/>
                      <a:pt x="37228" y="30588"/>
                      <a:pt x="37228" y="22732"/>
                    </a:cubicBezTo>
                    <a:cubicBezTo>
                      <a:pt x="37228" y="14869"/>
                      <a:pt x="30794" y="8482"/>
                      <a:pt x="22885" y="8482"/>
                    </a:cubicBezTo>
                    <a:close/>
                    <a:moveTo>
                      <a:pt x="22885" y="7910"/>
                    </a:moveTo>
                    <a:cubicBezTo>
                      <a:pt x="31106" y="7910"/>
                      <a:pt x="37806" y="14557"/>
                      <a:pt x="37806" y="22726"/>
                    </a:cubicBezTo>
                    <a:cubicBezTo>
                      <a:pt x="37800" y="30901"/>
                      <a:pt x="31106" y="37534"/>
                      <a:pt x="22885" y="37534"/>
                    </a:cubicBezTo>
                    <a:cubicBezTo>
                      <a:pt x="14656" y="37534"/>
                      <a:pt x="7963" y="30888"/>
                      <a:pt x="7963" y="22726"/>
                    </a:cubicBezTo>
                    <a:cubicBezTo>
                      <a:pt x="7963" y="14557"/>
                      <a:pt x="14656" y="7910"/>
                      <a:pt x="22885" y="7910"/>
                    </a:cubicBezTo>
                    <a:close/>
                    <a:moveTo>
                      <a:pt x="22885" y="7638"/>
                    </a:moveTo>
                    <a:cubicBezTo>
                      <a:pt x="14497" y="7638"/>
                      <a:pt x="7684" y="14404"/>
                      <a:pt x="7684" y="22732"/>
                    </a:cubicBezTo>
                    <a:cubicBezTo>
                      <a:pt x="7684" y="31054"/>
                      <a:pt x="14510" y="37827"/>
                      <a:pt x="22878" y="37827"/>
                    </a:cubicBezTo>
                    <a:cubicBezTo>
                      <a:pt x="31266" y="37827"/>
                      <a:pt x="38079" y="31054"/>
                      <a:pt x="38079" y="22732"/>
                    </a:cubicBezTo>
                    <a:cubicBezTo>
                      <a:pt x="38079" y="14404"/>
                      <a:pt x="31266" y="7638"/>
                      <a:pt x="22885" y="7638"/>
                    </a:cubicBezTo>
                    <a:close/>
                    <a:moveTo>
                      <a:pt x="22885" y="7060"/>
                    </a:moveTo>
                    <a:cubicBezTo>
                      <a:pt x="31578" y="7060"/>
                      <a:pt x="38650" y="14092"/>
                      <a:pt x="38650" y="22719"/>
                    </a:cubicBezTo>
                    <a:cubicBezTo>
                      <a:pt x="38650" y="31353"/>
                      <a:pt x="31578" y="38385"/>
                      <a:pt x="22885" y="38385"/>
                    </a:cubicBezTo>
                    <a:cubicBezTo>
                      <a:pt x="14184" y="38385"/>
                      <a:pt x="7112" y="31353"/>
                      <a:pt x="7112" y="22719"/>
                    </a:cubicBezTo>
                    <a:cubicBezTo>
                      <a:pt x="7112" y="14092"/>
                      <a:pt x="14191" y="7060"/>
                      <a:pt x="22885" y="7060"/>
                    </a:cubicBezTo>
                    <a:close/>
                    <a:moveTo>
                      <a:pt x="22885" y="6787"/>
                    </a:moveTo>
                    <a:cubicBezTo>
                      <a:pt x="14031" y="6787"/>
                      <a:pt x="6833" y="13939"/>
                      <a:pt x="6833" y="22732"/>
                    </a:cubicBezTo>
                    <a:cubicBezTo>
                      <a:pt x="6833" y="31519"/>
                      <a:pt x="14031" y="38671"/>
                      <a:pt x="22885" y="38671"/>
                    </a:cubicBezTo>
                    <a:cubicBezTo>
                      <a:pt x="31731" y="38671"/>
                      <a:pt x="38936" y="31519"/>
                      <a:pt x="38936" y="22732"/>
                    </a:cubicBezTo>
                    <a:cubicBezTo>
                      <a:pt x="38936" y="13939"/>
                      <a:pt x="31738" y="6787"/>
                      <a:pt x="22885" y="6787"/>
                    </a:cubicBezTo>
                    <a:close/>
                    <a:moveTo>
                      <a:pt x="22885" y="6222"/>
                    </a:moveTo>
                    <a:cubicBezTo>
                      <a:pt x="32057" y="6222"/>
                      <a:pt x="39508" y="13626"/>
                      <a:pt x="39508" y="22732"/>
                    </a:cubicBezTo>
                    <a:cubicBezTo>
                      <a:pt x="39508" y="31838"/>
                      <a:pt x="32057" y="39242"/>
                      <a:pt x="22885" y="39242"/>
                    </a:cubicBezTo>
                    <a:cubicBezTo>
                      <a:pt x="13706" y="39242"/>
                      <a:pt x="6255" y="31838"/>
                      <a:pt x="6255" y="22732"/>
                    </a:cubicBezTo>
                    <a:cubicBezTo>
                      <a:pt x="6255" y="13626"/>
                      <a:pt x="13719" y="6222"/>
                      <a:pt x="22885" y="6222"/>
                    </a:cubicBezTo>
                    <a:close/>
                    <a:moveTo>
                      <a:pt x="22885" y="5943"/>
                    </a:moveTo>
                    <a:cubicBezTo>
                      <a:pt x="13559" y="5943"/>
                      <a:pt x="5976" y="13473"/>
                      <a:pt x="5976" y="22732"/>
                    </a:cubicBezTo>
                    <a:cubicBezTo>
                      <a:pt x="5976" y="31984"/>
                      <a:pt x="13559" y="39521"/>
                      <a:pt x="22885" y="39521"/>
                    </a:cubicBezTo>
                    <a:cubicBezTo>
                      <a:pt x="32203" y="39521"/>
                      <a:pt x="39787" y="31984"/>
                      <a:pt x="39787" y="22732"/>
                    </a:cubicBezTo>
                    <a:cubicBezTo>
                      <a:pt x="39787" y="13473"/>
                      <a:pt x="32203" y="5943"/>
                      <a:pt x="22885" y="5943"/>
                    </a:cubicBezTo>
                    <a:close/>
                    <a:moveTo>
                      <a:pt x="22878" y="5371"/>
                    </a:moveTo>
                    <a:cubicBezTo>
                      <a:pt x="32516" y="5371"/>
                      <a:pt x="40359" y="13161"/>
                      <a:pt x="40359" y="22732"/>
                    </a:cubicBezTo>
                    <a:cubicBezTo>
                      <a:pt x="40365" y="32297"/>
                      <a:pt x="32529" y="40086"/>
                      <a:pt x="22885" y="40086"/>
                    </a:cubicBezTo>
                    <a:cubicBezTo>
                      <a:pt x="13247" y="40086"/>
                      <a:pt x="5397" y="32303"/>
                      <a:pt x="5397" y="22732"/>
                    </a:cubicBezTo>
                    <a:cubicBezTo>
                      <a:pt x="5397" y="13161"/>
                      <a:pt x="13240" y="5371"/>
                      <a:pt x="22878" y="5371"/>
                    </a:cubicBezTo>
                    <a:close/>
                    <a:moveTo>
                      <a:pt x="22885" y="5092"/>
                    </a:moveTo>
                    <a:cubicBezTo>
                      <a:pt x="13088" y="5092"/>
                      <a:pt x="5118" y="13002"/>
                      <a:pt x="5118" y="22732"/>
                    </a:cubicBezTo>
                    <a:cubicBezTo>
                      <a:pt x="5118" y="32463"/>
                      <a:pt x="13088" y="40372"/>
                      <a:pt x="22885" y="40372"/>
                    </a:cubicBezTo>
                    <a:cubicBezTo>
                      <a:pt x="32675" y="40372"/>
                      <a:pt x="40644" y="32463"/>
                      <a:pt x="40644" y="22732"/>
                    </a:cubicBezTo>
                    <a:cubicBezTo>
                      <a:pt x="40644" y="13002"/>
                      <a:pt x="32675" y="5092"/>
                      <a:pt x="22885" y="5092"/>
                    </a:cubicBezTo>
                    <a:close/>
                    <a:moveTo>
                      <a:pt x="22878" y="4527"/>
                    </a:moveTo>
                    <a:cubicBezTo>
                      <a:pt x="27783" y="4527"/>
                      <a:pt x="32383" y="6421"/>
                      <a:pt x="35852" y="9864"/>
                    </a:cubicBezTo>
                    <a:cubicBezTo>
                      <a:pt x="39315" y="13301"/>
                      <a:pt x="41216" y="17874"/>
                      <a:pt x="41216" y="22732"/>
                    </a:cubicBezTo>
                    <a:cubicBezTo>
                      <a:pt x="41216" y="27591"/>
                      <a:pt x="39315" y="32164"/>
                      <a:pt x="35852" y="35600"/>
                    </a:cubicBezTo>
                    <a:cubicBezTo>
                      <a:pt x="32383" y="39043"/>
                      <a:pt x="27783" y="40937"/>
                      <a:pt x="22878" y="40937"/>
                    </a:cubicBezTo>
                    <a:cubicBezTo>
                      <a:pt x="17979" y="40937"/>
                      <a:pt x="13373" y="39043"/>
                      <a:pt x="9910" y="35600"/>
                    </a:cubicBezTo>
                    <a:cubicBezTo>
                      <a:pt x="6448" y="32164"/>
                      <a:pt x="4547" y="27591"/>
                      <a:pt x="4547" y="22732"/>
                    </a:cubicBezTo>
                    <a:cubicBezTo>
                      <a:pt x="4547" y="17874"/>
                      <a:pt x="6454" y="13294"/>
                      <a:pt x="9910" y="9864"/>
                    </a:cubicBezTo>
                    <a:cubicBezTo>
                      <a:pt x="13373" y="6421"/>
                      <a:pt x="17979" y="4527"/>
                      <a:pt x="22878" y="4527"/>
                    </a:cubicBezTo>
                    <a:close/>
                    <a:moveTo>
                      <a:pt x="22891" y="4235"/>
                    </a:moveTo>
                    <a:cubicBezTo>
                      <a:pt x="17913" y="4235"/>
                      <a:pt x="13247" y="6156"/>
                      <a:pt x="9731" y="9652"/>
                    </a:cubicBezTo>
                    <a:cubicBezTo>
                      <a:pt x="6215" y="13141"/>
                      <a:pt x="4281" y="17787"/>
                      <a:pt x="4281" y="22719"/>
                    </a:cubicBezTo>
                    <a:cubicBezTo>
                      <a:pt x="4281" y="27657"/>
                      <a:pt x="6208" y="32310"/>
                      <a:pt x="9724" y="35799"/>
                    </a:cubicBezTo>
                    <a:cubicBezTo>
                      <a:pt x="13234" y="39289"/>
                      <a:pt x="17913" y="41216"/>
                      <a:pt x="22885" y="41216"/>
                    </a:cubicBezTo>
                    <a:cubicBezTo>
                      <a:pt x="27850" y="41216"/>
                      <a:pt x="32529" y="39295"/>
                      <a:pt x="36045" y="35799"/>
                    </a:cubicBezTo>
                    <a:cubicBezTo>
                      <a:pt x="39554" y="32310"/>
                      <a:pt x="41495" y="27664"/>
                      <a:pt x="41495" y="22732"/>
                    </a:cubicBezTo>
                    <a:cubicBezTo>
                      <a:pt x="41495" y="17794"/>
                      <a:pt x="39568" y="13141"/>
                      <a:pt x="36052" y="9652"/>
                    </a:cubicBezTo>
                    <a:cubicBezTo>
                      <a:pt x="32535" y="6162"/>
                      <a:pt x="27856" y="4235"/>
                      <a:pt x="22891" y="4235"/>
                    </a:cubicBezTo>
                    <a:close/>
                    <a:moveTo>
                      <a:pt x="22891" y="3663"/>
                    </a:moveTo>
                    <a:cubicBezTo>
                      <a:pt x="28016" y="3663"/>
                      <a:pt x="32835" y="5650"/>
                      <a:pt x="36457" y="9246"/>
                    </a:cubicBezTo>
                    <a:cubicBezTo>
                      <a:pt x="40079" y="12842"/>
                      <a:pt x="42073" y="17628"/>
                      <a:pt x="42073" y="22719"/>
                    </a:cubicBezTo>
                    <a:cubicBezTo>
                      <a:pt x="42073" y="27817"/>
                      <a:pt x="40079" y="32602"/>
                      <a:pt x="36457" y="36198"/>
                    </a:cubicBezTo>
                    <a:cubicBezTo>
                      <a:pt x="32835" y="39794"/>
                      <a:pt x="28016" y="41781"/>
                      <a:pt x="22891" y="41781"/>
                    </a:cubicBezTo>
                    <a:cubicBezTo>
                      <a:pt x="17767" y="41781"/>
                      <a:pt x="12948" y="39794"/>
                      <a:pt x="9326" y="36198"/>
                    </a:cubicBezTo>
                    <a:cubicBezTo>
                      <a:pt x="5697" y="32602"/>
                      <a:pt x="3709" y="27817"/>
                      <a:pt x="3709" y="22719"/>
                    </a:cubicBezTo>
                    <a:cubicBezTo>
                      <a:pt x="3709" y="17628"/>
                      <a:pt x="5697" y="12855"/>
                      <a:pt x="9326" y="9246"/>
                    </a:cubicBezTo>
                    <a:cubicBezTo>
                      <a:pt x="12948" y="5650"/>
                      <a:pt x="17767" y="3663"/>
                      <a:pt x="22891" y="3663"/>
                    </a:cubicBezTo>
                    <a:close/>
                    <a:moveTo>
                      <a:pt x="22891" y="3391"/>
                    </a:moveTo>
                    <a:cubicBezTo>
                      <a:pt x="17687" y="3391"/>
                      <a:pt x="12802" y="5398"/>
                      <a:pt x="9126" y="9054"/>
                    </a:cubicBezTo>
                    <a:cubicBezTo>
                      <a:pt x="5444" y="12709"/>
                      <a:pt x="3423" y="17561"/>
                      <a:pt x="3423" y="22732"/>
                    </a:cubicBezTo>
                    <a:cubicBezTo>
                      <a:pt x="3423" y="27897"/>
                      <a:pt x="5451" y="32749"/>
                      <a:pt x="9126" y="36404"/>
                    </a:cubicBezTo>
                    <a:cubicBezTo>
                      <a:pt x="12802" y="40060"/>
                      <a:pt x="17687" y="42074"/>
                      <a:pt x="22891" y="42074"/>
                    </a:cubicBezTo>
                    <a:cubicBezTo>
                      <a:pt x="28089" y="42074"/>
                      <a:pt x="32974" y="40060"/>
                      <a:pt x="36656" y="36404"/>
                    </a:cubicBezTo>
                    <a:cubicBezTo>
                      <a:pt x="40339" y="32749"/>
                      <a:pt x="42359" y="27897"/>
                      <a:pt x="42359" y="22732"/>
                    </a:cubicBezTo>
                    <a:cubicBezTo>
                      <a:pt x="42359" y="17561"/>
                      <a:pt x="40332" y="12702"/>
                      <a:pt x="36656" y="9054"/>
                    </a:cubicBezTo>
                    <a:cubicBezTo>
                      <a:pt x="32974" y="5398"/>
                      <a:pt x="28089" y="3391"/>
                      <a:pt x="22891" y="3391"/>
                    </a:cubicBezTo>
                    <a:close/>
                    <a:moveTo>
                      <a:pt x="22891" y="2826"/>
                    </a:moveTo>
                    <a:cubicBezTo>
                      <a:pt x="28242" y="2826"/>
                      <a:pt x="33273" y="4893"/>
                      <a:pt x="37062" y="8655"/>
                    </a:cubicBezTo>
                    <a:cubicBezTo>
                      <a:pt x="40850" y="12410"/>
                      <a:pt x="42937" y="17415"/>
                      <a:pt x="42937" y="22732"/>
                    </a:cubicBezTo>
                    <a:cubicBezTo>
                      <a:pt x="42937" y="28049"/>
                      <a:pt x="40844" y="33041"/>
                      <a:pt x="37062" y="36796"/>
                    </a:cubicBezTo>
                    <a:cubicBezTo>
                      <a:pt x="33273" y="40552"/>
                      <a:pt x="28242" y="42632"/>
                      <a:pt x="22891" y="42632"/>
                    </a:cubicBezTo>
                    <a:cubicBezTo>
                      <a:pt x="17541" y="42632"/>
                      <a:pt x="12503" y="40558"/>
                      <a:pt x="8714" y="36796"/>
                    </a:cubicBezTo>
                    <a:cubicBezTo>
                      <a:pt x="4926" y="33041"/>
                      <a:pt x="2845" y="28043"/>
                      <a:pt x="2845" y="22732"/>
                    </a:cubicBezTo>
                    <a:cubicBezTo>
                      <a:pt x="2845" y="17422"/>
                      <a:pt x="4926" y="12423"/>
                      <a:pt x="8714" y="8655"/>
                    </a:cubicBezTo>
                    <a:cubicBezTo>
                      <a:pt x="12503" y="4899"/>
                      <a:pt x="17541" y="2826"/>
                      <a:pt x="22891" y="2826"/>
                    </a:cubicBezTo>
                    <a:close/>
                    <a:moveTo>
                      <a:pt x="22885" y="2547"/>
                    </a:moveTo>
                    <a:cubicBezTo>
                      <a:pt x="17454" y="2547"/>
                      <a:pt x="12350" y="4653"/>
                      <a:pt x="8508" y="8455"/>
                    </a:cubicBezTo>
                    <a:cubicBezTo>
                      <a:pt x="4673" y="12270"/>
                      <a:pt x="2553" y="17342"/>
                      <a:pt x="2553" y="22732"/>
                    </a:cubicBezTo>
                    <a:cubicBezTo>
                      <a:pt x="2553" y="28123"/>
                      <a:pt x="4660" y="33194"/>
                      <a:pt x="8508" y="37002"/>
                    </a:cubicBezTo>
                    <a:cubicBezTo>
                      <a:pt x="12350" y="40817"/>
                      <a:pt x="17448" y="42911"/>
                      <a:pt x="22885" y="42911"/>
                    </a:cubicBezTo>
                    <a:cubicBezTo>
                      <a:pt x="28308" y="42911"/>
                      <a:pt x="33419" y="40811"/>
                      <a:pt x="37255" y="37002"/>
                    </a:cubicBezTo>
                    <a:cubicBezTo>
                      <a:pt x="41096" y="33194"/>
                      <a:pt x="43210" y="28123"/>
                      <a:pt x="43210" y="22732"/>
                    </a:cubicBezTo>
                    <a:cubicBezTo>
                      <a:pt x="43210" y="17342"/>
                      <a:pt x="41103" y="12270"/>
                      <a:pt x="37255" y="8455"/>
                    </a:cubicBezTo>
                    <a:cubicBezTo>
                      <a:pt x="33419" y="4647"/>
                      <a:pt x="28315" y="2547"/>
                      <a:pt x="22885" y="2547"/>
                    </a:cubicBezTo>
                    <a:close/>
                    <a:moveTo>
                      <a:pt x="22885" y="1968"/>
                    </a:moveTo>
                    <a:cubicBezTo>
                      <a:pt x="28468" y="1968"/>
                      <a:pt x="33719" y="4128"/>
                      <a:pt x="37660" y="8050"/>
                    </a:cubicBezTo>
                    <a:cubicBezTo>
                      <a:pt x="41608" y="11971"/>
                      <a:pt x="43788" y="17182"/>
                      <a:pt x="43788" y="22726"/>
                    </a:cubicBezTo>
                    <a:cubicBezTo>
                      <a:pt x="43788" y="28275"/>
                      <a:pt x="41608" y="33480"/>
                      <a:pt x="37660" y="37395"/>
                    </a:cubicBezTo>
                    <a:cubicBezTo>
                      <a:pt x="33719" y="41316"/>
                      <a:pt x="28468" y="43476"/>
                      <a:pt x="22885" y="43476"/>
                    </a:cubicBezTo>
                    <a:cubicBezTo>
                      <a:pt x="17301" y="43476"/>
                      <a:pt x="12051" y="41316"/>
                      <a:pt x="8103" y="37395"/>
                    </a:cubicBezTo>
                    <a:cubicBezTo>
                      <a:pt x="4155" y="33473"/>
                      <a:pt x="1981" y="28262"/>
                      <a:pt x="1981" y="22726"/>
                    </a:cubicBezTo>
                    <a:cubicBezTo>
                      <a:pt x="1981" y="17182"/>
                      <a:pt x="4155" y="11971"/>
                      <a:pt x="8103" y="8050"/>
                    </a:cubicBezTo>
                    <a:cubicBezTo>
                      <a:pt x="12051" y="4128"/>
                      <a:pt x="17301" y="1968"/>
                      <a:pt x="22885" y="1968"/>
                    </a:cubicBezTo>
                    <a:close/>
                    <a:moveTo>
                      <a:pt x="22885" y="1702"/>
                    </a:moveTo>
                    <a:cubicBezTo>
                      <a:pt x="17222" y="1702"/>
                      <a:pt x="11918" y="3876"/>
                      <a:pt x="7910" y="7857"/>
                    </a:cubicBezTo>
                    <a:cubicBezTo>
                      <a:pt x="3909" y="11832"/>
                      <a:pt x="1702" y="17116"/>
                      <a:pt x="1702" y="22732"/>
                    </a:cubicBezTo>
                    <a:cubicBezTo>
                      <a:pt x="1702" y="28349"/>
                      <a:pt x="3909" y="33633"/>
                      <a:pt x="7910" y="37601"/>
                    </a:cubicBezTo>
                    <a:cubicBezTo>
                      <a:pt x="11904" y="41575"/>
                      <a:pt x="17235" y="43762"/>
                      <a:pt x="22891" y="43762"/>
                    </a:cubicBezTo>
                    <a:cubicBezTo>
                      <a:pt x="28548" y="43762"/>
                      <a:pt x="33865" y="41575"/>
                      <a:pt x="37873" y="37601"/>
                    </a:cubicBezTo>
                    <a:cubicBezTo>
                      <a:pt x="41874" y="33633"/>
                      <a:pt x="44074" y="28349"/>
                      <a:pt x="44074" y="22732"/>
                    </a:cubicBezTo>
                    <a:cubicBezTo>
                      <a:pt x="44067" y="17109"/>
                      <a:pt x="41867" y="11832"/>
                      <a:pt x="37859" y="7857"/>
                    </a:cubicBezTo>
                    <a:cubicBezTo>
                      <a:pt x="33865" y="3889"/>
                      <a:pt x="28541" y="1702"/>
                      <a:pt x="22885" y="1702"/>
                    </a:cubicBezTo>
                    <a:close/>
                    <a:moveTo>
                      <a:pt x="22891" y="1137"/>
                    </a:moveTo>
                    <a:cubicBezTo>
                      <a:pt x="28700" y="1137"/>
                      <a:pt x="34164" y="3384"/>
                      <a:pt x="38271" y="7458"/>
                    </a:cubicBezTo>
                    <a:cubicBezTo>
                      <a:pt x="42372" y="11539"/>
                      <a:pt x="44639" y="16963"/>
                      <a:pt x="44639" y="22732"/>
                    </a:cubicBezTo>
                    <a:cubicBezTo>
                      <a:pt x="44639" y="28495"/>
                      <a:pt x="42379" y="33925"/>
                      <a:pt x="38271" y="37999"/>
                    </a:cubicBezTo>
                    <a:cubicBezTo>
                      <a:pt x="34157" y="42080"/>
                      <a:pt x="28694" y="44320"/>
                      <a:pt x="22891" y="44320"/>
                    </a:cubicBezTo>
                    <a:cubicBezTo>
                      <a:pt x="17082" y="44320"/>
                      <a:pt x="11619" y="42080"/>
                      <a:pt x="7511" y="37999"/>
                    </a:cubicBezTo>
                    <a:cubicBezTo>
                      <a:pt x="3403" y="33925"/>
                      <a:pt x="1137" y="28495"/>
                      <a:pt x="1137" y="22732"/>
                    </a:cubicBezTo>
                    <a:cubicBezTo>
                      <a:pt x="1137" y="16963"/>
                      <a:pt x="3397" y="11539"/>
                      <a:pt x="7511" y="7458"/>
                    </a:cubicBezTo>
                    <a:cubicBezTo>
                      <a:pt x="11625" y="3384"/>
                      <a:pt x="17082" y="1137"/>
                      <a:pt x="22891" y="1137"/>
                    </a:cubicBezTo>
                    <a:close/>
                    <a:moveTo>
                      <a:pt x="22891" y="845"/>
                    </a:moveTo>
                    <a:cubicBezTo>
                      <a:pt x="17009" y="845"/>
                      <a:pt x="11472" y="3125"/>
                      <a:pt x="7312" y="7252"/>
                    </a:cubicBezTo>
                    <a:cubicBezTo>
                      <a:pt x="3151" y="11380"/>
                      <a:pt x="858" y="16883"/>
                      <a:pt x="858" y="22719"/>
                    </a:cubicBezTo>
                    <a:cubicBezTo>
                      <a:pt x="858" y="28561"/>
                      <a:pt x="3151" y="34065"/>
                      <a:pt x="7312" y="38192"/>
                    </a:cubicBezTo>
                    <a:cubicBezTo>
                      <a:pt x="11472" y="42320"/>
                      <a:pt x="17009" y="44599"/>
                      <a:pt x="22891" y="44599"/>
                    </a:cubicBezTo>
                    <a:cubicBezTo>
                      <a:pt x="28774" y="44599"/>
                      <a:pt x="34303" y="42320"/>
                      <a:pt x="38471" y="38192"/>
                    </a:cubicBezTo>
                    <a:cubicBezTo>
                      <a:pt x="42632" y="34065"/>
                      <a:pt x="44925" y="28561"/>
                      <a:pt x="44925" y="22719"/>
                    </a:cubicBezTo>
                    <a:cubicBezTo>
                      <a:pt x="44925" y="16883"/>
                      <a:pt x="42632" y="11393"/>
                      <a:pt x="38471" y="7252"/>
                    </a:cubicBezTo>
                    <a:cubicBezTo>
                      <a:pt x="34303" y="3125"/>
                      <a:pt x="28774" y="845"/>
                      <a:pt x="22891" y="845"/>
                    </a:cubicBezTo>
                    <a:close/>
                    <a:moveTo>
                      <a:pt x="22891" y="293"/>
                    </a:moveTo>
                    <a:cubicBezTo>
                      <a:pt x="28933" y="293"/>
                      <a:pt x="34603" y="2626"/>
                      <a:pt x="38876" y="6860"/>
                    </a:cubicBezTo>
                    <a:cubicBezTo>
                      <a:pt x="43143" y="11101"/>
                      <a:pt x="45496" y="16744"/>
                      <a:pt x="45496" y="22732"/>
                    </a:cubicBezTo>
                    <a:cubicBezTo>
                      <a:pt x="45496" y="28721"/>
                      <a:pt x="43143" y="34364"/>
                      <a:pt x="38876" y="38598"/>
                    </a:cubicBezTo>
                    <a:cubicBezTo>
                      <a:pt x="34603" y="42838"/>
                      <a:pt x="28933" y="45171"/>
                      <a:pt x="22891" y="45171"/>
                    </a:cubicBezTo>
                    <a:cubicBezTo>
                      <a:pt x="16850" y="45171"/>
                      <a:pt x="11173" y="42838"/>
                      <a:pt x="6906" y="38598"/>
                    </a:cubicBezTo>
                    <a:cubicBezTo>
                      <a:pt x="2632" y="34364"/>
                      <a:pt x="286" y="28721"/>
                      <a:pt x="286" y="22732"/>
                    </a:cubicBezTo>
                    <a:cubicBezTo>
                      <a:pt x="286" y="16744"/>
                      <a:pt x="2632" y="11101"/>
                      <a:pt x="6906" y="6860"/>
                    </a:cubicBezTo>
                    <a:cubicBezTo>
                      <a:pt x="11173" y="2626"/>
                      <a:pt x="16850" y="293"/>
                      <a:pt x="22891" y="293"/>
                    </a:cubicBezTo>
                    <a:close/>
                    <a:moveTo>
                      <a:pt x="22891" y="1"/>
                    </a:moveTo>
                    <a:cubicBezTo>
                      <a:pt x="16776" y="1"/>
                      <a:pt x="11027" y="2367"/>
                      <a:pt x="6707" y="6654"/>
                    </a:cubicBezTo>
                    <a:cubicBezTo>
                      <a:pt x="2387" y="10948"/>
                      <a:pt x="0" y="16657"/>
                      <a:pt x="0" y="22726"/>
                    </a:cubicBezTo>
                    <a:cubicBezTo>
                      <a:pt x="0" y="28787"/>
                      <a:pt x="2387" y="34503"/>
                      <a:pt x="6707" y="38790"/>
                    </a:cubicBezTo>
                    <a:cubicBezTo>
                      <a:pt x="11027" y="43084"/>
                      <a:pt x="16776" y="45444"/>
                      <a:pt x="22891" y="45444"/>
                    </a:cubicBezTo>
                    <a:cubicBezTo>
                      <a:pt x="29006" y="45444"/>
                      <a:pt x="34755" y="43077"/>
                      <a:pt x="39076" y="38790"/>
                    </a:cubicBezTo>
                    <a:cubicBezTo>
                      <a:pt x="43396" y="34497"/>
                      <a:pt x="45782" y="28787"/>
                      <a:pt x="45782" y="22726"/>
                    </a:cubicBezTo>
                    <a:cubicBezTo>
                      <a:pt x="45782" y="16657"/>
                      <a:pt x="43396" y="10948"/>
                      <a:pt x="39076" y="6654"/>
                    </a:cubicBezTo>
                    <a:cubicBezTo>
                      <a:pt x="34755" y="2360"/>
                      <a:pt x="29006" y="1"/>
                      <a:pt x="22891" y="1"/>
                    </a:cubicBezTo>
                    <a:close/>
                  </a:path>
                </a:pathLst>
              </a:custGeom>
              <a:solidFill>
                <a:srgbClr val="E8D7AA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6;p33">
                <a:extLst>
                  <a:ext uri="{FF2B5EF4-FFF2-40B4-BE49-F238E27FC236}">
                    <a16:creationId xmlns:a16="http://schemas.microsoft.com/office/drawing/2014/main" id="{8564ADC5-53E3-4AEB-A007-7278E8ACBC8E}"/>
                  </a:ext>
                </a:extLst>
              </p:cNvPr>
              <p:cNvSpPr/>
              <p:nvPr/>
            </p:nvSpPr>
            <p:spPr>
              <a:xfrm>
                <a:off x="980875" y="1801175"/>
                <a:ext cx="467775" cy="464450"/>
              </a:xfrm>
              <a:custGeom>
                <a:avLst/>
                <a:gdLst/>
                <a:ahLst/>
                <a:cxnLst/>
                <a:rect l="l" t="t" r="r" b="b"/>
                <a:pathLst>
                  <a:path w="18711" h="18578" extrusionOk="0">
                    <a:moveTo>
                      <a:pt x="9359" y="1"/>
                    </a:moveTo>
                    <a:cubicBezTo>
                      <a:pt x="4188" y="1"/>
                      <a:pt x="0" y="4155"/>
                      <a:pt x="0" y="9286"/>
                    </a:cubicBezTo>
                    <a:cubicBezTo>
                      <a:pt x="0" y="14417"/>
                      <a:pt x="4188" y="18578"/>
                      <a:pt x="9359" y="18578"/>
                    </a:cubicBezTo>
                    <a:cubicBezTo>
                      <a:pt x="14523" y="18578"/>
                      <a:pt x="18710" y="14417"/>
                      <a:pt x="18710" y="9286"/>
                    </a:cubicBezTo>
                    <a:cubicBezTo>
                      <a:pt x="18710" y="4155"/>
                      <a:pt x="14523" y="1"/>
                      <a:pt x="9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7;p33">
                <a:extLst>
                  <a:ext uri="{FF2B5EF4-FFF2-40B4-BE49-F238E27FC236}">
                    <a16:creationId xmlns:a16="http://schemas.microsoft.com/office/drawing/2014/main" id="{EF46E70F-DBF4-44DD-B65C-49DE5660ABC6}"/>
                  </a:ext>
                </a:extLst>
              </p:cNvPr>
              <p:cNvSpPr/>
              <p:nvPr/>
            </p:nvSpPr>
            <p:spPr>
              <a:xfrm>
                <a:off x="995825" y="1817125"/>
                <a:ext cx="438200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7402" extrusionOk="0">
                    <a:moveTo>
                      <a:pt x="8767" y="273"/>
                    </a:moveTo>
                    <a:cubicBezTo>
                      <a:pt x="13446" y="273"/>
                      <a:pt x="17248" y="4055"/>
                      <a:pt x="17248" y="8688"/>
                    </a:cubicBezTo>
                    <a:cubicBezTo>
                      <a:pt x="17248" y="13327"/>
                      <a:pt x="13446" y="17109"/>
                      <a:pt x="8767" y="17109"/>
                    </a:cubicBezTo>
                    <a:cubicBezTo>
                      <a:pt x="4088" y="17109"/>
                      <a:pt x="286" y="13334"/>
                      <a:pt x="286" y="8688"/>
                    </a:cubicBezTo>
                    <a:cubicBezTo>
                      <a:pt x="286" y="4055"/>
                      <a:pt x="4088" y="273"/>
                      <a:pt x="8767" y="273"/>
                    </a:cubicBezTo>
                    <a:close/>
                    <a:moveTo>
                      <a:pt x="8767" y="1"/>
                    </a:moveTo>
                    <a:cubicBezTo>
                      <a:pt x="3929" y="1"/>
                      <a:pt x="0" y="3902"/>
                      <a:pt x="0" y="8701"/>
                    </a:cubicBezTo>
                    <a:cubicBezTo>
                      <a:pt x="0" y="13493"/>
                      <a:pt x="3942" y="17402"/>
                      <a:pt x="8767" y="17402"/>
                    </a:cubicBezTo>
                    <a:cubicBezTo>
                      <a:pt x="13593" y="17402"/>
                      <a:pt x="17527" y="13493"/>
                      <a:pt x="17527" y="8701"/>
                    </a:cubicBezTo>
                    <a:cubicBezTo>
                      <a:pt x="17527" y="3902"/>
                      <a:pt x="13599" y="1"/>
                      <a:pt x="8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8;p33">
                <a:extLst>
                  <a:ext uri="{FF2B5EF4-FFF2-40B4-BE49-F238E27FC236}">
                    <a16:creationId xmlns:a16="http://schemas.microsoft.com/office/drawing/2014/main" id="{B012A160-793E-4C5D-9291-7B2696845B90}"/>
                  </a:ext>
                </a:extLst>
              </p:cNvPr>
              <p:cNvSpPr/>
              <p:nvPr/>
            </p:nvSpPr>
            <p:spPr>
              <a:xfrm>
                <a:off x="1127250" y="1946575"/>
                <a:ext cx="17500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6947" extrusionOk="0">
                    <a:moveTo>
                      <a:pt x="3497" y="0"/>
                    </a:moveTo>
                    <a:cubicBezTo>
                      <a:pt x="1569" y="0"/>
                      <a:pt x="1" y="1556"/>
                      <a:pt x="1" y="3470"/>
                    </a:cubicBezTo>
                    <a:cubicBezTo>
                      <a:pt x="1" y="5391"/>
                      <a:pt x="1563" y="6946"/>
                      <a:pt x="3497" y="6946"/>
                    </a:cubicBezTo>
                    <a:cubicBezTo>
                      <a:pt x="5431" y="6946"/>
                      <a:pt x="7000" y="5391"/>
                      <a:pt x="7000" y="3470"/>
                    </a:cubicBezTo>
                    <a:cubicBezTo>
                      <a:pt x="7000" y="1562"/>
                      <a:pt x="5431" y="0"/>
                      <a:pt x="3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9;p33">
                <a:extLst>
                  <a:ext uri="{FF2B5EF4-FFF2-40B4-BE49-F238E27FC236}">
                    <a16:creationId xmlns:a16="http://schemas.microsoft.com/office/drawing/2014/main" id="{822DA8E9-B959-4A47-8B4A-1E57C9B158DC}"/>
                  </a:ext>
                </a:extLst>
              </p:cNvPr>
              <p:cNvSpPr/>
              <p:nvPr/>
            </p:nvSpPr>
            <p:spPr>
              <a:xfrm>
                <a:off x="1165800" y="1985800"/>
                <a:ext cx="98400" cy="977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909" extrusionOk="0">
                    <a:moveTo>
                      <a:pt x="1981" y="0"/>
                    </a:moveTo>
                    <a:cubicBezTo>
                      <a:pt x="1976" y="0"/>
                      <a:pt x="1972" y="0"/>
                      <a:pt x="1968" y="0"/>
                    </a:cubicBezTo>
                    <a:cubicBezTo>
                      <a:pt x="878" y="0"/>
                      <a:pt x="1" y="871"/>
                      <a:pt x="1" y="1954"/>
                    </a:cubicBezTo>
                    <a:cubicBezTo>
                      <a:pt x="1" y="3031"/>
                      <a:pt x="878" y="3908"/>
                      <a:pt x="1968" y="3908"/>
                    </a:cubicBezTo>
                    <a:cubicBezTo>
                      <a:pt x="3058" y="3908"/>
                      <a:pt x="3936" y="3031"/>
                      <a:pt x="3936" y="1954"/>
                    </a:cubicBezTo>
                    <a:cubicBezTo>
                      <a:pt x="3936" y="875"/>
                      <a:pt x="3065" y="0"/>
                      <a:pt x="19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10;p33">
                <a:extLst>
                  <a:ext uri="{FF2B5EF4-FFF2-40B4-BE49-F238E27FC236}">
                    <a16:creationId xmlns:a16="http://schemas.microsoft.com/office/drawing/2014/main" id="{B0A94910-75C9-415A-8120-CC35C3F29907}"/>
                  </a:ext>
                </a:extLst>
              </p:cNvPr>
              <p:cNvSpPr/>
              <p:nvPr/>
            </p:nvSpPr>
            <p:spPr>
              <a:xfrm>
                <a:off x="1179425" y="1999750"/>
                <a:ext cx="703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792" extrusionOk="0">
                    <a:moveTo>
                      <a:pt x="1403" y="0"/>
                    </a:moveTo>
                    <a:cubicBezTo>
                      <a:pt x="632" y="0"/>
                      <a:pt x="1" y="625"/>
                      <a:pt x="1" y="1396"/>
                    </a:cubicBezTo>
                    <a:cubicBezTo>
                      <a:pt x="1" y="2167"/>
                      <a:pt x="632" y="2792"/>
                      <a:pt x="1403" y="2792"/>
                    </a:cubicBezTo>
                    <a:cubicBezTo>
                      <a:pt x="2181" y="2792"/>
                      <a:pt x="2812" y="2167"/>
                      <a:pt x="2812" y="1396"/>
                    </a:cubicBezTo>
                    <a:cubicBezTo>
                      <a:pt x="2812" y="625"/>
                      <a:pt x="2188" y="0"/>
                      <a:pt x="14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1;p33">
                <a:extLst>
                  <a:ext uri="{FF2B5EF4-FFF2-40B4-BE49-F238E27FC236}">
                    <a16:creationId xmlns:a16="http://schemas.microsoft.com/office/drawing/2014/main" id="{09510CE2-6438-4F37-B8F0-FFAECC5C4231}"/>
                  </a:ext>
                </a:extLst>
              </p:cNvPr>
              <p:cNvSpPr/>
              <p:nvPr/>
            </p:nvSpPr>
            <p:spPr>
              <a:xfrm>
                <a:off x="1638050" y="1379450"/>
                <a:ext cx="236475" cy="234825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9393" extrusionOk="0">
                    <a:moveTo>
                      <a:pt x="4726" y="1"/>
                    </a:moveTo>
                    <a:cubicBezTo>
                      <a:pt x="2114" y="1"/>
                      <a:pt x="0" y="2101"/>
                      <a:pt x="0" y="4693"/>
                    </a:cubicBezTo>
                    <a:cubicBezTo>
                      <a:pt x="0" y="7292"/>
                      <a:pt x="2114" y="9392"/>
                      <a:pt x="4726" y="9392"/>
                    </a:cubicBezTo>
                    <a:cubicBezTo>
                      <a:pt x="7338" y="9392"/>
                      <a:pt x="9459" y="7292"/>
                      <a:pt x="9459" y="4693"/>
                    </a:cubicBezTo>
                    <a:cubicBezTo>
                      <a:pt x="9459" y="2101"/>
                      <a:pt x="7338" y="1"/>
                      <a:pt x="4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12;p33">
                <a:extLst>
                  <a:ext uri="{FF2B5EF4-FFF2-40B4-BE49-F238E27FC236}">
                    <a16:creationId xmlns:a16="http://schemas.microsoft.com/office/drawing/2014/main" id="{AEB7CF80-6863-4F95-BA1A-D9D73545222D}"/>
                  </a:ext>
                </a:extLst>
              </p:cNvPr>
              <p:cNvSpPr/>
              <p:nvPr/>
            </p:nvSpPr>
            <p:spPr>
              <a:xfrm>
                <a:off x="1707675" y="1448425"/>
                <a:ext cx="97225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3876" extrusionOk="0">
                    <a:moveTo>
                      <a:pt x="1941" y="0"/>
                    </a:moveTo>
                    <a:cubicBezTo>
                      <a:pt x="871" y="0"/>
                      <a:pt x="0" y="864"/>
                      <a:pt x="0" y="1934"/>
                    </a:cubicBezTo>
                    <a:cubicBezTo>
                      <a:pt x="0" y="3011"/>
                      <a:pt x="871" y="3875"/>
                      <a:pt x="1941" y="3875"/>
                    </a:cubicBezTo>
                    <a:cubicBezTo>
                      <a:pt x="3018" y="3875"/>
                      <a:pt x="3889" y="3011"/>
                      <a:pt x="3889" y="1934"/>
                    </a:cubicBezTo>
                    <a:cubicBezTo>
                      <a:pt x="3889" y="864"/>
                      <a:pt x="3018" y="0"/>
                      <a:pt x="1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13;p33">
                <a:extLst>
                  <a:ext uri="{FF2B5EF4-FFF2-40B4-BE49-F238E27FC236}">
                    <a16:creationId xmlns:a16="http://schemas.microsoft.com/office/drawing/2014/main" id="{CBDCF21C-A77E-468B-BAC2-D12D14EEF4D6}"/>
                  </a:ext>
                </a:extLst>
              </p:cNvPr>
              <p:cNvSpPr/>
              <p:nvPr/>
            </p:nvSpPr>
            <p:spPr>
              <a:xfrm>
                <a:off x="1635550" y="2252825"/>
                <a:ext cx="3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25" extrusionOk="0">
                    <a:moveTo>
                      <a:pt x="1" y="0"/>
                    </a:moveTo>
                    <a:lnTo>
                      <a:pt x="1" y="625"/>
                    </a:lnTo>
                    <a:lnTo>
                      <a:pt x="1543" y="625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14;p33">
                <a:extLst>
                  <a:ext uri="{FF2B5EF4-FFF2-40B4-BE49-F238E27FC236}">
                    <a16:creationId xmlns:a16="http://schemas.microsoft.com/office/drawing/2014/main" id="{4A29AB06-4710-4E6E-844A-5C054033B205}"/>
                  </a:ext>
                </a:extLst>
              </p:cNvPr>
              <p:cNvSpPr/>
              <p:nvPr/>
            </p:nvSpPr>
            <p:spPr>
              <a:xfrm>
                <a:off x="1567275" y="2150950"/>
                <a:ext cx="874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5950" extrusionOk="0">
                    <a:moveTo>
                      <a:pt x="598" y="1"/>
                    </a:moveTo>
                    <a:cubicBezTo>
                      <a:pt x="266" y="1"/>
                      <a:pt x="0" y="267"/>
                      <a:pt x="0" y="599"/>
                    </a:cubicBezTo>
                    <a:lnTo>
                      <a:pt x="0" y="5351"/>
                    </a:lnTo>
                    <a:cubicBezTo>
                      <a:pt x="0" y="5684"/>
                      <a:pt x="266" y="5949"/>
                      <a:pt x="598" y="5949"/>
                    </a:cubicBezTo>
                    <a:lnTo>
                      <a:pt x="2898" y="5949"/>
                    </a:lnTo>
                    <a:cubicBezTo>
                      <a:pt x="3230" y="5949"/>
                      <a:pt x="3496" y="5684"/>
                      <a:pt x="3496" y="5351"/>
                    </a:cubicBezTo>
                    <a:lnTo>
                      <a:pt x="3496" y="599"/>
                    </a:lnTo>
                    <a:cubicBezTo>
                      <a:pt x="3496" y="267"/>
                      <a:pt x="3230" y="1"/>
                      <a:pt x="28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15;p33">
                <a:extLst>
                  <a:ext uri="{FF2B5EF4-FFF2-40B4-BE49-F238E27FC236}">
                    <a16:creationId xmlns:a16="http://schemas.microsoft.com/office/drawing/2014/main" id="{6BC56803-7B85-413B-AE88-4D6A07826A44}"/>
                  </a:ext>
                </a:extLst>
              </p:cNvPr>
              <p:cNvSpPr/>
              <p:nvPr/>
            </p:nvSpPr>
            <p:spPr>
              <a:xfrm>
                <a:off x="1575750" y="2165425"/>
                <a:ext cx="704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786" extrusionOk="0">
                    <a:moveTo>
                      <a:pt x="598" y="0"/>
                    </a:moveTo>
                    <a:cubicBezTo>
                      <a:pt x="266" y="0"/>
                      <a:pt x="0" y="266"/>
                      <a:pt x="0" y="598"/>
                    </a:cubicBezTo>
                    <a:lnTo>
                      <a:pt x="0" y="4187"/>
                    </a:lnTo>
                    <a:cubicBezTo>
                      <a:pt x="0" y="4520"/>
                      <a:pt x="266" y="4786"/>
                      <a:pt x="598" y="4786"/>
                    </a:cubicBezTo>
                    <a:lnTo>
                      <a:pt x="2220" y="4786"/>
                    </a:lnTo>
                    <a:cubicBezTo>
                      <a:pt x="2552" y="4786"/>
                      <a:pt x="2818" y="4520"/>
                      <a:pt x="2818" y="4187"/>
                    </a:cubicBezTo>
                    <a:lnTo>
                      <a:pt x="2818" y="598"/>
                    </a:lnTo>
                    <a:cubicBezTo>
                      <a:pt x="2818" y="266"/>
                      <a:pt x="2552" y="0"/>
                      <a:pt x="2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16;p33">
                <a:extLst>
                  <a:ext uri="{FF2B5EF4-FFF2-40B4-BE49-F238E27FC236}">
                    <a16:creationId xmlns:a16="http://schemas.microsoft.com/office/drawing/2014/main" id="{08E0E1ED-4328-42F4-8374-BF76C6FCABFF}"/>
                  </a:ext>
                </a:extLst>
              </p:cNvPr>
              <p:cNvSpPr/>
              <p:nvPr/>
            </p:nvSpPr>
            <p:spPr>
              <a:xfrm>
                <a:off x="1610800" y="1496775"/>
                <a:ext cx="145425" cy="72847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29139" fill="none" extrusionOk="0">
                    <a:moveTo>
                      <a:pt x="0" y="29139"/>
                    </a:moveTo>
                    <a:lnTo>
                      <a:pt x="0" y="18989"/>
                    </a:lnTo>
                    <a:lnTo>
                      <a:pt x="5816" y="0"/>
                    </a:lnTo>
                  </a:path>
                </a:pathLst>
              </a:custGeom>
              <a:solidFill>
                <a:schemeClr val="lt1"/>
              </a:solidFill>
              <a:ln w="76200" cap="rnd" cmpd="sng">
                <a:solidFill>
                  <a:schemeClr val="accent3"/>
                </a:solidFill>
                <a:prstDash val="solid"/>
                <a:miter lim="664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17;p33">
                <a:extLst>
                  <a:ext uri="{FF2B5EF4-FFF2-40B4-BE49-F238E27FC236}">
                    <a16:creationId xmlns:a16="http://schemas.microsoft.com/office/drawing/2014/main" id="{7543C33E-3C50-42C4-BF39-E10361449B91}"/>
                  </a:ext>
                </a:extLst>
              </p:cNvPr>
              <p:cNvSpPr/>
              <p:nvPr/>
            </p:nvSpPr>
            <p:spPr>
              <a:xfrm>
                <a:off x="589225" y="2502900"/>
                <a:ext cx="150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0" y="0"/>
                    </a:moveTo>
                    <a:lnTo>
                      <a:pt x="0" y="5969"/>
                    </a:lnTo>
                    <a:lnTo>
                      <a:pt x="6002" y="5969"/>
                    </a:lnTo>
                    <a:lnTo>
                      <a:pt x="6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8;p33">
                <a:extLst>
                  <a:ext uri="{FF2B5EF4-FFF2-40B4-BE49-F238E27FC236}">
                    <a16:creationId xmlns:a16="http://schemas.microsoft.com/office/drawing/2014/main" id="{984EECD4-F3C7-4196-BF44-36FA4E56791F}"/>
                  </a:ext>
                </a:extLst>
              </p:cNvPr>
              <p:cNvSpPr/>
              <p:nvPr/>
            </p:nvSpPr>
            <p:spPr>
              <a:xfrm>
                <a:off x="605325" y="2519175"/>
                <a:ext cx="118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687" extrusionOk="0">
                    <a:moveTo>
                      <a:pt x="1" y="1"/>
                    </a:moveTo>
                    <a:lnTo>
                      <a:pt x="1" y="4686"/>
                    </a:lnTo>
                    <a:lnTo>
                      <a:pt x="4720" y="4686"/>
                    </a:lnTo>
                    <a:lnTo>
                      <a:pt x="47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9;p33">
                <a:extLst>
                  <a:ext uri="{FF2B5EF4-FFF2-40B4-BE49-F238E27FC236}">
                    <a16:creationId xmlns:a16="http://schemas.microsoft.com/office/drawing/2014/main" id="{14105F9B-CB55-49B8-AB6C-6A9B285D110E}"/>
                  </a:ext>
                </a:extLst>
              </p:cNvPr>
              <p:cNvSpPr/>
              <p:nvPr/>
            </p:nvSpPr>
            <p:spPr>
              <a:xfrm>
                <a:off x="751900" y="2617375"/>
                <a:ext cx="656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397" extrusionOk="0">
                    <a:moveTo>
                      <a:pt x="0" y="1"/>
                    </a:moveTo>
                    <a:lnTo>
                      <a:pt x="0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20;p33">
                <a:extLst>
                  <a:ext uri="{FF2B5EF4-FFF2-40B4-BE49-F238E27FC236}">
                    <a16:creationId xmlns:a16="http://schemas.microsoft.com/office/drawing/2014/main" id="{1C243E52-75E3-49D2-816B-E28545E1832C}"/>
                  </a:ext>
                </a:extLst>
              </p:cNvPr>
              <p:cNvSpPr/>
              <p:nvPr/>
            </p:nvSpPr>
            <p:spPr>
              <a:xfrm>
                <a:off x="75705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21;p33">
                <a:extLst>
                  <a:ext uri="{FF2B5EF4-FFF2-40B4-BE49-F238E27FC236}">
                    <a16:creationId xmlns:a16="http://schemas.microsoft.com/office/drawing/2014/main" id="{FAE91FA4-FFE7-463A-B5A0-89AB0CE28D96}"/>
                  </a:ext>
                </a:extLst>
              </p:cNvPr>
              <p:cNvSpPr/>
              <p:nvPr/>
            </p:nvSpPr>
            <p:spPr>
              <a:xfrm>
                <a:off x="845100" y="2617375"/>
                <a:ext cx="656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397" extrusionOk="0">
                    <a:moveTo>
                      <a:pt x="1" y="1"/>
                    </a:moveTo>
                    <a:lnTo>
                      <a:pt x="1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22;p33">
                <a:extLst>
                  <a:ext uri="{FF2B5EF4-FFF2-40B4-BE49-F238E27FC236}">
                    <a16:creationId xmlns:a16="http://schemas.microsoft.com/office/drawing/2014/main" id="{02EBAA6F-8963-4735-82A3-DBF81BBB9A7B}"/>
                  </a:ext>
                </a:extLst>
              </p:cNvPr>
              <p:cNvSpPr/>
              <p:nvPr/>
            </p:nvSpPr>
            <p:spPr>
              <a:xfrm>
                <a:off x="85010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23;p33">
                <a:extLst>
                  <a:ext uri="{FF2B5EF4-FFF2-40B4-BE49-F238E27FC236}">
                    <a16:creationId xmlns:a16="http://schemas.microsoft.com/office/drawing/2014/main" id="{66878A05-9494-4925-BA47-8A4439D2F2CE}"/>
                  </a:ext>
                </a:extLst>
              </p:cNvPr>
              <p:cNvSpPr/>
              <p:nvPr/>
            </p:nvSpPr>
            <p:spPr>
              <a:xfrm>
                <a:off x="1794250" y="2416825"/>
                <a:ext cx="2827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9578" extrusionOk="0">
                    <a:moveTo>
                      <a:pt x="565" y="0"/>
                    </a:moveTo>
                    <a:cubicBezTo>
                      <a:pt x="253" y="0"/>
                      <a:pt x="0" y="260"/>
                      <a:pt x="0" y="565"/>
                    </a:cubicBezTo>
                    <a:lnTo>
                      <a:pt x="0" y="9013"/>
                    </a:lnTo>
                    <a:cubicBezTo>
                      <a:pt x="0" y="9332"/>
                      <a:pt x="259" y="9578"/>
                      <a:pt x="565" y="9578"/>
                    </a:cubicBezTo>
                    <a:cubicBezTo>
                      <a:pt x="884" y="9578"/>
                      <a:pt x="1130" y="9332"/>
                      <a:pt x="1130" y="9013"/>
                    </a:cubicBezTo>
                    <a:lnTo>
                      <a:pt x="1130" y="565"/>
                    </a:lnTo>
                    <a:cubicBezTo>
                      <a:pt x="1130" y="246"/>
                      <a:pt x="884" y="0"/>
                      <a:pt x="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24;p33">
                <a:extLst>
                  <a:ext uri="{FF2B5EF4-FFF2-40B4-BE49-F238E27FC236}">
                    <a16:creationId xmlns:a16="http://schemas.microsoft.com/office/drawing/2014/main" id="{9BF2A4F7-78B3-43C9-8FDB-7EF5AAF0E48C}"/>
                  </a:ext>
                </a:extLst>
              </p:cNvPr>
              <p:cNvSpPr/>
              <p:nvPr/>
            </p:nvSpPr>
            <p:spPr>
              <a:xfrm>
                <a:off x="1767650" y="2549750"/>
                <a:ext cx="816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1058" extrusionOk="0">
                    <a:moveTo>
                      <a:pt x="420" y="1"/>
                    </a:moveTo>
                    <a:cubicBezTo>
                      <a:pt x="194" y="1"/>
                      <a:pt x="1" y="180"/>
                      <a:pt x="1" y="413"/>
                    </a:cubicBezTo>
                    <a:lnTo>
                      <a:pt x="1" y="639"/>
                    </a:lnTo>
                    <a:cubicBezTo>
                      <a:pt x="1" y="865"/>
                      <a:pt x="187" y="1057"/>
                      <a:pt x="420" y="1057"/>
                    </a:cubicBezTo>
                    <a:lnTo>
                      <a:pt x="2852" y="1057"/>
                    </a:lnTo>
                    <a:cubicBezTo>
                      <a:pt x="3078" y="1057"/>
                      <a:pt x="3264" y="865"/>
                      <a:pt x="3264" y="639"/>
                    </a:cubicBezTo>
                    <a:lnTo>
                      <a:pt x="3264" y="413"/>
                    </a:lnTo>
                    <a:cubicBezTo>
                      <a:pt x="3264" y="193"/>
                      <a:pt x="3085" y="1"/>
                      <a:pt x="28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25;p33">
                <a:extLst>
                  <a:ext uri="{FF2B5EF4-FFF2-40B4-BE49-F238E27FC236}">
                    <a16:creationId xmlns:a16="http://schemas.microsoft.com/office/drawing/2014/main" id="{CED64D1C-1044-467B-B857-6D10A3BD1DD9}"/>
                  </a:ext>
                </a:extLst>
              </p:cNvPr>
              <p:cNvSpPr/>
              <p:nvPr/>
            </p:nvSpPr>
            <p:spPr>
              <a:xfrm>
                <a:off x="629275" y="1401900"/>
                <a:ext cx="144575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5737" extrusionOk="0">
                    <a:moveTo>
                      <a:pt x="2891" y="0"/>
                    </a:moveTo>
                    <a:cubicBezTo>
                      <a:pt x="1296" y="0"/>
                      <a:pt x="0" y="1283"/>
                      <a:pt x="0" y="2871"/>
                    </a:cubicBezTo>
                    <a:cubicBezTo>
                      <a:pt x="0" y="4447"/>
                      <a:pt x="1296" y="5736"/>
                      <a:pt x="2891" y="5736"/>
                    </a:cubicBezTo>
                    <a:cubicBezTo>
                      <a:pt x="4487" y="5736"/>
                      <a:pt x="5783" y="4453"/>
                      <a:pt x="5783" y="2871"/>
                    </a:cubicBezTo>
                    <a:cubicBezTo>
                      <a:pt x="5783" y="1283"/>
                      <a:pt x="4487" y="0"/>
                      <a:pt x="2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26;p33">
                <a:extLst>
                  <a:ext uri="{FF2B5EF4-FFF2-40B4-BE49-F238E27FC236}">
                    <a16:creationId xmlns:a16="http://schemas.microsoft.com/office/drawing/2014/main" id="{1098FA65-215F-4563-98FF-B4A4809106F0}"/>
                  </a:ext>
                </a:extLst>
              </p:cNvPr>
              <p:cNvSpPr/>
              <p:nvPr/>
            </p:nvSpPr>
            <p:spPr>
              <a:xfrm>
                <a:off x="639575" y="1411850"/>
                <a:ext cx="123800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933" extrusionOk="0">
                    <a:moveTo>
                      <a:pt x="2479" y="1"/>
                    </a:moveTo>
                    <a:cubicBezTo>
                      <a:pt x="2114" y="1"/>
                      <a:pt x="1775" y="87"/>
                      <a:pt x="1456" y="227"/>
                    </a:cubicBezTo>
                    <a:cubicBezTo>
                      <a:pt x="598" y="619"/>
                      <a:pt x="0" y="1476"/>
                      <a:pt x="0" y="2473"/>
                    </a:cubicBezTo>
                    <a:cubicBezTo>
                      <a:pt x="0" y="3457"/>
                      <a:pt x="598" y="4321"/>
                      <a:pt x="1456" y="4707"/>
                    </a:cubicBezTo>
                    <a:cubicBezTo>
                      <a:pt x="1775" y="4853"/>
                      <a:pt x="2114" y="4933"/>
                      <a:pt x="2479" y="4933"/>
                    </a:cubicBezTo>
                    <a:cubicBezTo>
                      <a:pt x="2845" y="4933"/>
                      <a:pt x="3184" y="4846"/>
                      <a:pt x="3503" y="4707"/>
                    </a:cubicBezTo>
                    <a:cubicBezTo>
                      <a:pt x="4354" y="4321"/>
                      <a:pt x="4952" y="3470"/>
                      <a:pt x="4952" y="2473"/>
                    </a:cubicBezTo>
                    <a:cubicBezTo>
                      <a:pt x="4952" y="1476"/>
                      <a:pt x="4354" y="619"/>
                      <a:pt x="3503" y="227"/>
                    </a:cubicBezTo>
                    <a:cubicBezTo>
                      <a:pt x="3191" y="74"/>
                      <a:pt x="2845" y="1"/>
                      <a:pt x="2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7;p33">
                <a:extLst>
                  <a:ext uri="{FF2B5EF4-FFF2-40B4-BE49-F238E27FC236}">
                    <a16:creationId xmlns:a16="http://schemas.microsoft.com/office/drawing/2014/main" id="{83309B7A-5736-4786-A772-8B956C01D114}"/>
                  </a:ext>
                </a:extLst>
              </p:cNvPr>
              <p:cNvSpPr/>
              <p:nvPr/>
            </p:nvSpPr>
            <p:spPr>
              <a:xfrm>
                <a:off x="675950" y="1411850"/>
                <a:ext cx="51200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74" extrusionOk="0">
                    <a:moveTo>
                      <a:pt x="1024" y="1"/>
                    </a:moveTo>
                    <a:cubicBezTo>
                      <a:pt x="659" y="1"/>
                      <a:pt x="320" y="87"/>
                      <a:pt x="1" y="227"/>
                    </a:cubicBezTo>
                    <a:lnTo>
                      <a:pt x="1024" y="2473"/>
                    </a:lnTo>
                    <a:lnTo>
                      <a:pt x="2048" y="227"/>
                    </a:lnTo>
                    <a:cubicBezTo>
                      <a:pt x="1736" y="87"/>
                      <a:pt x="1390" y="1"/>
                      <a:pt x="1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8;p33">
                <a:extLst>
                  <a:ext uri="{FF2B5EF4-FFF2-40B4-BE49-F238E27FC236}">
                    <a16:creationId xmlns:a16="http://schemas.microsoft.com/office/drawing/2014/main" id="{9B25D49C-DB04-4BEC-B988-7D003DFA44A0}"/>
                  </a:ext>
                </a:extLst>
              </p:cNvPr>
              <p:cNvSpPr/>
              <p:nvPr/>
            </p:nvSpPr>
            <p:spPr>
              <a:xfrm>
                <a:off x="675950" y="1473675"/>
                <a:ext cx="51200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60" extrusionOk="0">
                    <a:moveTo>
                      <a:pt x="1024" y="0"/>
                    </a:moveTo>
                    <a:lnTo>
                      <a:pt x="1" y="2234"/>
                    </a:lnTo>
                    <a:cubicBezTo>
                      <a:pt x="320" y="2380"/>
                      <a:pt x="659" y="2460"/>
                      <a:pt x="1024" y="2460"/>
                    </a:cubicBezTo>
                    <a:cubicBezTo>
                      <a:pt x="1390" y="2460"/>
                      <a:pt x="1729" y="2373"/>
                      <a:pt x="2048" y="2234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29;p33">
              <a:extLst>
                <a:ext uri="{FF2B5EF4-FFF2-40B4-BE49-F238E27FC236}">
                  <a16:creationId xmlns:a16="http://schemas.microsoft.com/office/drawing/2014/main" id="{EB7505CE-7E1D-4526-B3EC-21F32EF88BE3}"/>
                </a:ext>
              </a:extLst>
            </p:cNvPr>
            <p:cNvGrpSpPr/>
            <p:nvPr/>
          </p:nvGrpSpPr>
          <p:grpSpPr>
            <a:xfrm flipH="1">
              <a:off x="4197615" y="535106"/>
              <a:ext cx="599417" cy="758237"/>
              <a:chOff x="4323825" y="4267250"/>
              <a:chExt cx="376400" cy="476100"/>
            </a:xfrm>
          </p:grpSpPr>
          <p:sp>
            <p:nvSpPr>
              <p:cNvPr id="15" name="Google Shape;1030;p33">
                <a:extLst>
                  <a:ext uri="{FF2B5EF4-FFF2-40B4-BE49-F238E27FC236}">
                    <a16:creationId xmlns:a16="http://schemas.microsoft.com/office/drawing/2014/main" id="{9A78EAED-6D0C-4239-B43C-4577B1BFC635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1;p33">
                <a:extLst>
                  <a:ext uri="{FF2B5EF4-FFF2-40B4-BE49-F238E27FC236}">
                    <a16:creationId xmlns:a16="http://schemas.microsoft.com/office/drawing/2014/main" id="{31142080-B68E-4AAF-9BCF-BE3ED9DE918D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36894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03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30F8004-C8F3-4F7D-A1A8-29B5B45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43" y="1392536"/>
            <a:ext cx="2200582" cy="117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66576" y="427675"/>
            <a:ext cx="3826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Which city has the best customers? 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Write a query that returns one city that has the highest sum of 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invoice totals.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Return both the city name &amp; sum of all invoice totals.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532435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30105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billing_city</a:t>
            </a:r>
            <a:r>
              <a:rPr lang="en-US" dirty="0"/>
              <a:t> as </a:t>
            </a:r>
            <a:r>
              <a:rPr lang="en-US" dirty="0" err="1"/>
              <a:t>city_name</a:t>
            </a:r>
            <a:r>
              <a:rPr lang="en-US" dirty="0"/>
              <a:t>, round(sum(total)) as </a:t>
            </a:r>
            <a:r>
              <a:rPr lang="en-US" dirty="0" err="1"/>
              <a:t>invoice_total</a:t>
            </a:r>
            <a:endParaRPr lang="en-US" dirty="0"/>
          </a:p>
          <a:p>
            <a:r>
              <a:rPr lang="en-US" dirty="0"/>
              <a:t>from invoice</a:t>
            </a:r>
          </a:p>
          <a:p>
            <a:r>
              <a:rPr lang="en-US" dirty="0"/>
              <a:t>group by </a:t>
            </a:r>
            <a:r>
              <a:rPr lang="en-US" dirty="0" err="1"/>
              <a:t>city_name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invoice_total</a:t>
            </a:r>
            <a:r>
              <a:rPr lang="en-US" dirty="0"/>
              <a:t> desc</a:t>
            </a:r>
          </a:p>
          <a:p>
            <a:r>
              <a:rPr lang="en-US" dirty="0"/>
              <a:t>limit 1;</a:t>
            </a:r>
            <a:endParaRPr lang="en-IN" dirty="0"/>
          </a:p>
        </p:txBody>
      </p:sp>
      <p:grpSp>
        <p:nvGrpSpPr>
          <p:cNvPr id="12" name="Google Shape;999;p33">
            <a:extLst>
              <a:ext uri="{FF2B5EF4-FFF2-40B4-BE49-F238E27FC236}">
                <a16:creationId xmlns:a16="http://schemas.microsoft.com/office/drawing/2014/main" id="{8D89C559-C1DF-47A8-AB2C-E14DF71BAAC8}"/>
              </a:ext>
            </a:extLst>
          </p:cNvPr>
          <p:cNvGrpSpPr/>
          <p:nvPr/>
        </p:nvGrpSpPr>
        <p:grpSpPr>
          <a:xfrm>
            <a:off x="5249140" y="2815637"/>
            <a:ext cx="2389513" cy="2046274"/>
            <a:chOff x="4197615" y="535106"/>
            <a:chExt cx="4016203" cy="3676557"/>
          </a:xfrm>
        </p:grpSpPr>
        <p:grpSp>
          <p:nvGrpSpPr>
            <p:cNvPr id="13" name="Google Shape;1000;p33">
              <a:extLst>
                <a:ext uri="{FF2B5EF4-FFF2-40B4-BE49-F238E27FC236}">
                  <a16:creationId xmlns:a16="http://schemas.microsoft.com/office/drawing/2014/main" id="{203B5255-19FC-4BC3-9B6D-C5CE68FAD0BD}"/>
                </a:ext>
              </a:extLst>
            </p:cNvPr>
            <p:cNvGrpSpPr/>
            <p:nvPr/>
          </p:nvGrpSpPr>
          <p:grpSpPr>
            <a:xfrm>
              <a:off x="4910874" y="931687"/>
              <a:ext cx="3302944" cy="3279975"/>
              <a:chOff x="520750" y="1344400"/>
              <a:chExt cx="1387675" cy="1378025"/>
            </a:xfrm>
          </p:grpSpPr>
          <p:sp>
            <p:nvSpPr>
              <p:cNvPr id="17" name="Google Shape;1001;p33">
                <a:extLst>
                  <a:ext uri="{FF2B5EF4-FFF2-40B4-BE49-F238E27FC236}">
                    <a16:creationId xmlns:a16="http://schemas.microsoft.com/office/drawing/2014/main" id="{5DDBD3B5-CB26-4479-B657-B905C53B2EB2}"/>
                  </a:ext>
                </a:extLst>
              </p:cNvPr>
              <p:cNvSpPr/>
              <p:nvPr/>
            </p:nvSpPr>
            <p:spPr>
              <a:xfrm>
                <a:off x="520750" y="1344400"/>
                <a:ext cx="1387675" cy="137802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55121" extrusionOk="0">
                    <a:moveTo>
                      <a:pt x="1" y="0"/>
                    </a:moveTo>
                    <a:lnTo>
                      <a:pt x="1" y="55120"/>
                    </a:lnTo>
                    <a:lnTo>
                      <a:pt x="55506" y="55120"/>
                    </a:lnTo>
                    <a:lnTo>
                      <a:pt x="55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02;p33">
                <a:extLst>
                  <a:ext uri="{FF2B5EF4-FFF2-40B4-BE49-F238E27FC236}">
                    <a16:creationId xmlns:a16="http://schemas.microsoft.com/office/drawing/2014/main" id="{663FF7BC-128A-436D-8A20-456504306600}"/>
                  </a:ext>
                </a:extLst>
              </p:cNvPr>
              <p:cNvSpPr/>
              <p:nvPr/>
            </p:nvSpPr>
            <p:spPr>
              <a:xfrm>
                <a:off x="544025" y="1367500"/>
                <a:ext cx="1341475" cy="1331825"/>
              </a:xfrm>
              <a:custGeom>
                <a:avLst/>
                <a:gdLst/>
                <a:ahLst/>
                <a:cxnLst/>
                <a:rect l="l" t="t" r="r" b="b"/>
                <a:pathLst>
                  <a:path w="53659" h="53273" extrusionOk="0">
                    <a:moveTo>
                      <a:pt x="0" y="0"/>
                    </a:moveTo>
                    <a:lnTo>
                      <a:pt x="0" y="53272"/>
                    </a:lnTo>
                    <a:lnTo>
                      <a:pt x="53658" y="53272"/>
                    </a:lnTo>
                    <a:lnTo>
                      <a:pt x="536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03;p33">
                <a:extLst>
                  <a:ext uri="{FF2B5EF4-FFF2-40B4-BE49-F238E27FC236}">
                    <a16:creationId xmlns:a16="http://schemas.microsoft.com/office/drawing/2014/main" id="{CCF5BC03-1A7D-494B-BF2C-F0BA6DC4285B}"/>
                  </a:ext>
                </a:extLst>
              </p:cNvPr>
              <p:cNvSpPr/>
              <p:nvPr/>
            </p:nvSpPr>
            <p:spPr>
              <a:xfrm>
                <a:off x="577750" y="1401900"/>
                <a:ext cx="1274500" cy="1265350"/>
              </a:xfrm>
              <a:custGeom>
                <a:avLst/>
                <a:gdLst/>
                <a:ahLst/>
                <a:cxnLst/>
                <a:rect l="l" t="t" r="r" b="b"/>
                <a:pathLst>
                  <a:path w="50980" h="50614" extrusionOk="0">
                    <a:moveTo>
                      <a:pt x="25490" y="0"/>
                    </a:moveTo>
                    <a:cubicBezTo>
                      <a:pt x="11413" y="0"/>
                      <a:pt x="1" y="11332"/>
                      <a:pt x="1" y="25310"/>
                    </a:cubicBezTo>
                    <a:cubicBezTo>
                      <a:pt x="1" y="39288"/>
                      <a:pt x="11413" y="50614"/>
                      <a:pt x="25490" y="50614"/>
                    </a:cubicBezTo>
                    <a:cubicBezTo>
                      <a:pt x="39568" y="50614"/>
                      <a:pt x="50980" y="39288"/>
                      <a:pt x="50980" y="25310"/>
                    </a:cubicBezTo>
                    <a:cubicBezTo>
                      <a:pt x="50980" y="11332"/>
                      <a:pt x="39568" y="0"/>
                      <a:pt x="25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04;p33">
                <a:extLst>
                  <a:ext uri="{FF2B5EF4-FFF2-40B4-BE49-F238E27FC236}">
                    <a16:creationId xmlns:a16="http://schemas.microsoft.com/office/drawing/2014/main" id="{E5BE1E03-8E41-422F-A325-61E86B751028}"/>
                  </a:ext>
                </a:extLst>
              </p:cNvPr>
              <p:cNvSpPr/>
              <p:nvPr/>
            </p:nvSpPr>
            <p:spPr>
              <a:xfrm>
                <a:off x="618300" y="1441275"/>
                <a:ext cx="1192750" cy="1184275"/>
              </a:xfrm>
              <a:custGeom>
                <a:avLst/>
                <a:gdLst/>
                <a:ahLst/>
                <a:cxnLst/>
                <a:rect l="l" t="t" r="r" b="b"/>
                <a:pathLst>
                  <a:path w="47710" h="47371" extrusionOk="0">
                    <a:moveTo>
                      <a:pt x="23848" y="0"/>
                    </a:moveTo>
                    <a:cubicBezTo>
                      <a:pt x="20990" y="0"/>
                      <a:pt x="18259" y="499"/>
                      <a:pt x="15720" y="1409"/>
                    </a:cubicBezTo>
                    <a:cubicBezTo>
                      <a:pt x="6554" y="4706"/>
                      <a:pt x="0" y="13440"/>
                      <a:pt x="0" y="23682"/>
                    </a:cubicBezTo>
                    <a:cubicBezTo>
                      <a:pt x="0" y="33938"/>
                      <a:pt x="6554" y="42658"/>
                      <a:pt x="15713" y="45955"/>
                    </a:cubicBezTo>
                    <a:cubicBezTo>
                      <a:pt x="18259" y="46872"/>
                      <a:pt x="20990" y="47370"/>
                      <a:pt x="23848" y="47370"/>
                    </a:cubicBezTo>
                    <a:cubicBezTo>
                      <a:pt x="26720" y="47370"/>
                      <a:pt x="29465" y="46872"/>
                      <a:pt x="32010" y="45948"/>
                    </a:cubicBezTo>
                    <a:cubicBezTo>
                      <a:pt x="41169" y="42645"/>
                      <a:pt x="47710" y="33918"/>
                      <a:pt x="47710" y="23682"/>
                    </a:cubicBezTo>
                    <a:cubicBezTo>
                      <a:pt x="47710" y="13446"/>
                      <a:pt x="41163" y="4726"/>
                      <a:pt x="32010" y="1416"/>
                    </a:cubicBezTo>
                    <a:cubicBezTo>
                      <a:pt x="29458" y="499"/>
                      <a:pt x="26720" y="0"/>
                      <a:pt x="23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5;p33">
                <a:extLst>
                  <a:ext uri="{FF2B5EF4-FFF2-40B4-BE49-F238E27FC236}">
                    <a16:creationId xmlns:a16="http://schemas.microsoft.com/office/drawing/2014/main" id="{4B9534D9-03B5-4B03-911A-F5D8C9E7F8F5}"/>
                  </a:ext>
                </a:extLst>
              </p:cNvPr>
              <p:cNvSpPr/>
              <p:nvPr/>
            </p:nvSpPr>
            <p:spPr>
              <a:xfrm>
                <a:off x="642725" y="1466350"/>
                <a:ext cx="1144575" cy="1136100"/>
              </a:xfrm>
              <a:custGeom>
                <a:avLst/>
                <a:gdLst/>
                <a:ahLst/>
                <a:cxnLst/>
                <a:rect l="l" t="t" r="r" b="b"/>
                <a:pathLst>
                  <a:path w="45783" h="45444" extrusionOk="0">
                    <a:moveTo>
                      <a:pt x="22878" y="11313"/>
                    </a:moveTo>
                    <a:cubicBezTo>
                      <a:pt x="29219" y="11313"/>
                      <a:pt x="34377" y="16445"/>
                      <a:pt x="34377" y="22732"/>
                    </a:cubicBezTo>
                    <a:cubicBezTo>
                      <a:pt x="34377" y="29020"/>
                      <a:pt x="29219" y="34144"/>
                      <a:pt x="22885" y="34144"/>
                    </a:cubicBezTo>
                    <a:cubicBezTo>
                      <a:pt x="16544" y="34144"/>
                      <a:pt x="11379" y="29020"/>
                      <a:pt x="11379" y="22732"/>
                    </a:cubicBezTo>
                    <a:cubicBezTo>
                      <a:pt x="11379" y="16445"/>
                      <a:pt x="16544" y="11313"/>
                      <a:pt x="22878" y="11313"/>
                    </a:cubicBezTo>
                    <a:close/>
                    <a:moveTo>
                      <a:pt x="22885" y="11028"/>
                    </a:moveTo>
                    <a:cubicBezTo>
                      <a:pt x="16384" y="11028"/>
                      <a:pt x="11100" y="16278"/>
                      <a:pt x="11100" y="22719"/>
                    </a:cubicBezTo>
                    <a:cubicBezTo>
                      <a:pt x="11100" y="29166"/>
                      <a:pt x="16384" y="34430"/>
                      <a:pt x="22885" y="34430"/>
                    </a:cubicBezTo>
                    <a:cubicBezTo>
                      <a:pt x="29378" y="34430"/>
                      <a:pt x="34662" y="29179"/>
                      <a:pt x="34662" y="22732"/>
                    </a:cubicBezTo>
                    <a:cubicBezTo>
                      <a:pt x="34662" y="16285"/>
                      <a:pt x="29378" y="11028"/>
                      <a:pt x="22885" y="11028"/>
                    </a:cubicBezTo>
                    <a:close/>
                    <a:moveTo>
                      <a:pt x="22885" y="10463"/>
                    </a:moveTo>
                    <a:cubicBezTo>
                      <a:pt x="29697" y="10463"/>
                      <a:pt x="35234" y="15959"/>
                      <a:pt x="35234" y="22732"/>
                    </a:cubicBezTo>
                    <a:cubicBezTo>
                      <a:pt x="35234" y="29505"/>
                      <a:pt x="29697" y="34995"/>
                      <a:pt x="22885" y="34995"/>
                    </a:cubicBezTo>
                    <a:cubicBezTo>
                      <a:pt x="16072" y="34995"/>
                      <a:pt x="10529" y="29492"/>
                      <a:pt x="10529" y="22719"/>
                    </a:cubicBezTo>
                    <a:cubicBezTo>
                      <a:pt x="10529" y="15953"/>
                      <a:pt x="16072" y="10463"/>
                      <a:pt x="22885" y="10463"/>
                    </a:cubicBezTo>
                    <a:close/>
                    <a:moveTo>
                      <a:pt x="22885" y="10177"/>
                    </a:moveTo>
                    <a:cubicBezTo>
                      <a:pt x="15912" y="10177"/>
                      <a:pt x="10243" y="15813"/>
                      <a:pt x="10243" y="22726"/>
                    </a:cubicBezTo>
                    <a:cubicBezTo>
                      <a:pt x="10243" y="29645"/>
                      <a:pt x="15912" y="35268"/>
                      <a:pt x="22885" y="35268"/>
                    </a:cubicBezTo>
                    <a:cubicBezTo>
                      <a:pt x="29850" y="35268"/>
                      <a:pt x="35520" y="29638"/>
                      <a:pt x="35520" y="22726"/>
                    </a:cubicBezTo>
                    <a:cubicBezTo>
                      <a:pt x="35520" y="15813"/>
                      <a:pt x="29844" y="10177"/>
                      <a:pt x="22885" y="10177"/>
                    </a:cubicBezTo>
                    <a:close/>
                    <a:moveTo>
                      <a:pt x="22885" y="9605"/>
                    </a:moveTo>
                    <a:cubicBezTo>
                      <a:pt x="30169" y="9605"/>
                      <a:pt x="36091" y="15487"/>
                      <a:pt x="36091" y="22726"/>
                    </a:cubicBezTo>
                    <a:cubicBezTo>
                      <a:pt x="36091" y="29957"/>
                      <a:pt x="30169" y="35839"/>
                      <a:pt x="22885" y="35839"/>
                    </a:cubicBezTo>
                    <a:cubicBezTo>
                      <a:pt x="15593" y="35839"/>
                      <a:pt x="9671" y="29957"/>
                      <a:pt x="9671" y="22726"/>
                    </a:cubicBezTo>
                    <a:cubicBezTo>
                      <a:pt x="9671" y="15487"/>
                      <a:pt x="15593" y="9605"/>
                      <a:pt x="22885" y="9605"/>
                    </a:cubicBezTo>
                    <a:close/>
                    <a:moveTo>
                      <a:pt x="22885" y="9333"/>
                    </a:moveTo>
                    <a:cubicBezTo>
                      <a:pt x="15447" y="9333"/>
                      <a:pt x="9385" y="15335"/>
                      <a:pt x="9385" y="22719"/>
                    </a:cubicBezTo>
                    <a:cubicBezTo>
                      <a:pt x="9385" y="30110"/>
                      <a:pt x="15440" y="36118"/>
                      <a:pt x="22878" y="36118"/>
                    </a:cubicBezTo>
                    <a:cubicBezTo>
                      <a:pt x="30316" y="36118"/>
                      <a:pt x="36371" y="30110"/>
                      <a:pt x="36371" y="22719"/>
                    </a:cubicBezTo>
                    <a:cubicBezTo>
                      <a:pt x="36371" y="15335"/>
                      <a:pt x="30316" y="9333"/>
                      <a:pt x="22885" y="9333"/>
                    </a:cubicBezTo>
                    <a:close/>
                    <a:moveTo>
                      <a:pt x="22885" y="8754"/>
                    </a:moveTo>
                    <a:cubicBezTo>
                      <a:pt x="30635" y="8754"/>
                      <a:pt x="36949" y="15022"/>
                      <a:pt x="36949" y="22726"/>
                    </a:cubicBezTo>
                    <a:cubicBezTo>
                      <a:pt x="36949" y="30422"/>
                      <a:pt x="30635" y="36690"/>
                      <a:pt x="22885" y="36690"/>
                    </a:cubicBezTo>
                    <a:cubicBezTo>
                      <a:pt x="15128" y="36690"/>
                      <a:pt x="8814" y="30422"/>
                      <a:pt x="8814" y="22726"/>
                    </a:cubicBezTo>
                    <a:cubicBezTo>
                      <a:pt x="8814" y="15022"/>
                      <a:pt x="15121" y="8754"/>
                      <a:pt x="22885" y="8754"/>
                    </a:cubicBezTo>
                    <a:close/>
                    <a:moveTo>
                      <a:pt x="22885" y="8482"/>
                    </a:moveTo>
                    <a:cubicBezTo>
                      <a:pt x="14975" y="8482"/>
                      <a:pt x="8535" y="14869"/>
                      <a:pt x="8535" y="22732"/>
                    </a:cubicBezTo>
                    <a:cubicBezTo>
                      <a:pt x="8535" y="30588"/>
                      <a:pt x="14975" y="36982"/>
                      <a:pt x="22885" y="36982"/>
                    </a:cubicBezTo>
                    <a:cubicBezTo>
                      <a:pt x="30794" y="36982"/>
                      <a:pt x="37228" y="30588"/>
                      <a:pt x="37228" y="22732"/>
                    </a:cubicBezTo>
                    <a:cubicBezTo>
                      <a:pt x="37228" y="14869"/>
                      <a:pt x="30794" y="8482"/>
                      <a:pt x="22885" y="8482"/>
                    </a:cubicBezTo>
                    <a:close/>
                    <a:moveTo>
                      <a:pt x="22885" y="7910"/>
                    </a:moveTo>
                    <a:cubicBezTo>
                      <a:pt x="31106" y="7910"/>
                      <a:pt x="37806" y="14557"/>
                      <a:pt x="37806" y="22726"/>
                    </a:cubicBezTo>
                    <a:cubicBezTo>
                      <a:pt x="37800" y="30901"/>
                      <a:pt x="31106" y="37534"/>
                      <a:pt x="22885" y="37534"/>
                    </a:cubicBezTo>
                    <a:cubicBezTo>
                      <a:pt x="14656" y="37534"/>
                      <a:pt x="7963" y="30888"/>
                      <a:pt x="7963" y="22726"/>
                    </a:cubicBezTo>
                    <a:cubicBezTo>
                      <a:pt x="7963" y="14557"/>
                      <a:pt x="14656" y="7910"/>
                      <a:pt x="22885" y="7910"/>
                    </a:cubicBezTo>
                    <a:close/>
                    <a:moveTo>
                      <a:pt x="22885" y="7638"/>
                    </a:moveTo>
                    <a:cubicBezTo>
                      <a:pt x="14497" y="7638"/>
                      <a:pt x="7684" y="14404"/>
                      <a:pt x="7684" y="22732"/>
                    </a:cubicBezTo>
                    <a:cubicBezTo>
                      <a:pt x="7684" y="31054"/>
                      <a:pt x="14510" y="37827"/>
                      <a:pt x="22878" y="37827"/>
                    </a:cubicBezTo>
                    <a:cubicBezTo>
                      <a:pt x="31266" y="37827"/>
                      <a:pt x="38079" y="31054"/>
                      <a:pt x="38079" y="22732"/>
                    </a:cubicBezTo>
                    <a:cubicBezTo>
                      <a:pt x="38079" y="14404"/>
                      <a:pt x="31266" y="7638"/>
                      <a:pt x="22885" y="7638"/>
                    </a:cubicBezTo>
                    <a:close/>
                    <a:moveTo>
                      <a:pt x="22885" y="7060"/>
                    </a:moveTo>
                    <a:cubicBezTo>
                      <a:pt x="31578" y="7060"/>
                      <a:pt x="38650" y="14092"/>
                      <a:pt x="38650" y="22719"/>
                    </a:cubicBezTo>
                    <a:cubicBezTo>
                      <a:pt x="38650" y="31353"/>
                      <a:pt x="31578" y="38385"/>
                      <a:pt x="22885" y="38385"/>
                    </a:cubicBezTo>
                    <a:cubicBezTo>
                      <a:pt x="14184" y="38385"/>
                      <a:pt x="7112" y="31353"/>
                      <a:pt x="7112" y="22719"/>
                    </a:cubicBezTo>
                    <a:cubicBezTo>
                      <a:pt x="7112" y="14092"/>
                      <a:pt x="14191" y="7060"/>
                      <a:pt x="22885" y="7060"/>
                    </a:cubicBezTo>
                    <a:close/>
                    <a:moveTo>
                      <a:pt x="22885" y="6787"/>
                    </a:moveTo>
                    <a:cubicBezTo>
                      <a:pt x="14031" y="6787"/>
                      <a:pt x="6833" y="13939"/>
                      <a:pt x="6833" y="22732"/>
                    </a:cubicBezTo>
                    <a:cubicBezTo>
                      <a:pt x="6833" y="31519"/>
                      <a:pt x="14031" y="38671"/>
                      <a:pt x="22885" y="38671"/>
                    </a:cubicBezTo>
                    <a:cubicBezTo>
                      <a:pt x="31731" y="38671"/>
                      <a:pt x="38936" y="31519"/>
                      <a:pt x="38936" y="22732"/>
                    </a:cubicBezTo>
                    <a:cubicBezTo>
                      <a:pt x="38936" y="13939"/>
                      <a:pt x="31738" y="6787"/>
                      <a:pt x="22885" y="6787"/>
                    </a:cubicBezTo>
                    <a:close/>
                    <a:moveTo>
                      <a:pt x="22885" y="6222"/>
                    </a:moveTo>
                    <a:cubicBezTo>
                      <a:pt x="32057" y="6222"/>
                      <a:pt x="39508" y="13626"/>
                      <a:pt x="39508" y="22732"/>
                    </a:cubicBezTo>
                    <a:cubicBezTo>
                      <a:pt x="39508" y="31838"/>
                      <a:pt x="32057" y="39242"/>
                      <a:pt x="22885" y="39242"/>
                    </a:cubicBezTo>
                    <a:cubicBezTo>
                      <a:pt x="13706" y="39242"/>
                      <a:pt x="6255" y="31838"/>
                      <a:pt x="6255" y="22732"/>
                    </a:cubicBezTo>
                    <a:cubicBezTo>
                      <a:pt x="6255" y="13626"/>
                      <a:pt x="13719" y="6222"/>
                      <a:pt x="22885" y="6222"/>
                    </a:cubicBezTo>
                    <a:close/>
                    <a:moveTo>
                      <a:pt x="22885" y="5943"/>
                    </a:moveTo>
                    <a:cubicBezTo>
                      <a:pt x="13559" y="5943"/>
                      <a:pt x="5976" y="13473"/>
                      <a:pt x="5976" y="22732"/>
                    </a:cubicBezTo>
                    <a:cubicBezTo>
                      <a:pt x="5976" y="31984"/>
                      <a:pt x="13559" y="39521"/>
                      <a:pt x="22885" y="39521"/>
                    </a:cubicBezTo>
                    <a:cubicBezTo>
                      <a:pt x="32203" y="39521"/>
                      <a:pt x="39787" y="31984"/>
                      <a:pt x="39787" y="22732"/>
                    </a:cubicBezTo>
                    <a:cubicBezTo>
                      <a:pt x="39787" y="13473"/>
                      <a:pt x="32203" y="5943"/>
                      <a:pt x="22885" y="5943"/>
                    </a:cubicBezTo>
                    <a:close/>
                    <a:moveTo>
                      <a:pt x="22878" y="5371"/>
                    </a:moveTo>
                    <a:cubicBezTo>
                      <a:pt x="32516" y="5371"/>
                      <a:pt x="40359" y="13161"/>
                      <a:pt x="40359" y="22732"/>
                    </a:cubicBezTo>
                    <a:cubicBezTo>
                      <a:pt x="40365" y="32297"/>
                      <a:pt x="32529" y="40086"/>
                      <a:pt x="22885" y="40086"/>
                    </a:cubicBezTo>
                    <a:cubicBezTo>
                      <a:pt x="13247" y="40086"/>
                      <a:pt x="5397" y="32303"/>
                      <a:pt x="5397" y="22732"/>
                    </a:cubicBezTo>
                    <a:cubicBezTo>
                      <a:pt x="5397" y="13161"/>
                      <a:pt x="13240" y="5371"/>
                      <a:pt x="22878" y="5371"/>
                    </a:cubicBezTo>
                    <a:close/>
                    <a:moveTo>
                      <a:pt x="22885" y="5092"/>
                    </a:moveTo>
                    <a:cubicBezTo>
                      <a:pt x="13088" y="5092"/>
                      <a:pt x="5118" y="13002"/>
                      <a:pt x="5118" y="22732"/>
                    </a:cubicBezTo>
                    <a:cubicBezTo>
                      <a:pt x="5118" y="32463"/>
                      <a:pt x="13088" y="40372"/>
                      <a:pt x="22885" y="40372"/>
                    </a:cubicBezTo>
                    <a:cubicBezTo>
                      <a:pt x="32675" y="40372"/>
                      <a:pt x="40644" y="32463"/>
                      <a:pt x="40644" y="22732"/>
                    </a:cubicBezTo>
                    <a:cubicBezTo>
                      <a:pt x="40644" y="13002"/>
                      <a:pt x="32675" y="5092"/>
                      <a:pt x="22885" y="5092"/>
                    </a:cubicBezTo>
                    <a:close/>
                    <a:moveTo>
                      <a:pt x="22878" y="4527"/>
                    </a:moveTo>
                    <a:cubicBezTo>
                      <a:pt x="27783" y="4527"/>
                      <a:pt x="32383" y="6421"/>
                      <a:pt x="35852" y="9864"/>
                    </a:cubicBezTo>
                    <a:cubicBezTo>
                      <a:pt x="39315" y="13301"/>
                      <a:pt x="41216" y="17874"/>
                      <a:pt x="41216" y="22732"/>
                    </a:cubicBezTo>
                    <a:cubicBezTo>
                      <a:pt x="41216" y="27591"/>
                      <a:pt x="39315" y="32164"/>
                      <a:pt x="35852" y="35600"/>
                    </a:cubicBezTo>
                    <a:cubicBezTo>
                      <a:pt x="32383" y="39043"/>
                      <a:pt x="27783" y="40937"/>
                      <a:pt x="22878" y="40937"/>
                    </a:cubicBezTo>
                    <a:cubicBezTo>
                      <a:pt x="17979" y="40937"/>
                      <a:pt x="13373" y="39043"/>
                      <a:pt x="9910" y="35600"/>
                    </a:cubicBezTo>
                    <a:cubicBezTo>
                      <a:pt x="6448" y="32164"/>
                      <a:pt x="4547" y="27591"/>
                      <a:pt x="4547" y="22732"/>
                    </a:cubicBezTo>
                    <a:cubicBezTo>
                      <a:pt x="4547" y="17874"/>
                      <a:pt x="6454" y="13294"/>
                      <a:pt x="9910" y="9864"/>
                    </a:cubicBezTo>
                    <a:cubicBezTo>
                      <a:pt x="13373" y="6421"/>
                      <a:pt x="17979" y="4527"/>
                      <a:pt x="22878" y="4527"/>
                    </a:cubicBezTo>
                    <a:close/>
                    <a:moveTo>
                      <a:pt x="22891" y="4235"/>
                    </a:moveTo>
                    <a:cubicBezTo>
                      <a:pt x="17913" y="4235"/>
                      <a:pt x="13247" y="6156"/>
                      <a:pt x="9731" y="9652"/>
                    </a:cubicBezTo>
                    <a:cubicBezTo>
                      <a:pt x="6215" y="13141"/>
                      <a:pt x="4281" y="17787"/>
                      <a:pt x="4281" y="22719"/>
                    </a:cubicBezTo>
                    <a:cubicBezTo>
                      <a:pt x="4281" y="27657"/>
                      <a:pt x="6208" y="32310"/>
                      <a:pt x="9724" y="35799"/>
                    </a:cubicBezTo>
                    <a:cubicBezTo>
                      <a:pt x="13234" y="39289"/>
                      <a:pt x="17913" y="41216"/>
                      <a:pt x="22885" y="41216"/>
                    </a:cubicBezTo>
                    <a:cubicBezTo>
                      <a:pt x="27850" y="41216"/>
                      <a:pt x="32529" y="39295"/>
                      <a:pt x="36045" y="35799"/>
                    </a:cubicBezTo>
                    <a:cubicBezTo>
                      <a:pt x="39554" y="32310"/>
                      <a:pt x="41495" y="27664"/>
                      <a:pt x="41495" y="22732"/>
                    </a:cubicBezTo>
                    <a:cubicBezTo>
                      <a:pt x="41495" y="17794"/>
                      <a:pt x="39568" y="13141"/>
                      <a:pt x="36052" y="9652"/>
                    </a:cubicBezTo>
                    <a:cubicBezTo>
                      <a:pt x="32535" y="6162"/>
                      <a:pt x="27856" y="4235"/>
                      <a:pt x="22891" y="4235"/>
                    </a:cubicBezTo>
                    <a:close/>
                    <a:moveTo>
                      <a:pt x="22891" y="3663"/>
                    </a:moveTo>
                    <a:cubicBezTo>
                      <a:pt x="28016" y="3663"/>
                      <a:pt x="32835" y="5650"/>
                      <a:pt x="36457" y="9246"/>
                    </a:cubicBezTo>
                    <a:cubicBezTo>
                      <a:pt x="40079" y="12842"/>
                      <a:pt x="42073" y="17628"/>
                      <a:pt x="42073" y="22719"/>
                    </a:cubicBezTo>
                    <a:cubicBezTo>
                      <a:pt x="42073" y="27817"/>
                      <a:pt x="40079" y="32602"/>
                      <a:pt x="36457" y="36198"/>
                    </a:cubicBezTo>
                    <a:cubicBezTo>
                      <a:pt x="32835" y="39794"/>
                      <a:pt x="28016" y="41781"/>
                      <a:pt x="22891" y="41781"/>
                    </a:cubicBezTo>
                    <a:cubicBezTo>
                      <a:pt x="17767" y="41781"/>
                      <a:pt x="12948" y="39794"/>
                      <a:pt x="9326" y="36198"/>
                    </a:cubicBezTo>
                    <a:cubicBezTo>
                      <a:pt x="5697" y="32602"/>
                      <a:pt x="3709" y="27817"/>
                      <a:pt x="3709" y="22719"/>
                    </a:cubicBezTo>
                    <a:cubicBezTo>
                      <a:pt x="3709" y="17628"/>
                      <a:pt x="5697" y="12855"/>
                      <a:pt x="9326" y="9246"/>
                    </a:cubicBezTo>
                    <a:cubicBezTo>
                      <a:pt x="12948" y="5650"/>
                      <a:pt x="17767" y="3663"/>
                      <a:pt x="22891" y="3663"/>
                    </a:cubicBezTo>
                    <a:close/>
                    <a:moveTo>
                      <a:pt x="22891" y="3391"/>
                    </a:moveTo>
                    <a:cubicBezTo>
                      <a:pt x="17687" y="3391"/>
                      <a:pt x="12802" y="5398"/>
                      <a:pt x="9126" y="9054"/>
                    </a:cubicBezTo>
                    <a:cubicBezTo>
                      <a:pt x="5444" y="12709"/>
                      <a:pt x="3423" y="17561"/>
                      <a:pt x="3423" y="22732"/>
                    </a:cubicBezTo>
                    <a:cubicBezTo>
                      <a:pt x="3423" y="27897"/>
                      <a:pt x="5451" y="32749"/>
                      <a:pt x="9126" y="36404"/>
                    </a:cubicBezTo>
                    <a:cubicBezTo>
                      <a:pt x="12802" y="40060"/>
                      <a:pt x="17687" y="42074"/>
                      <a:pt x="22891" y="42074"/>
                    </a:cubicBezTo>
                    <a:cubicBezTo>
                      <a:pt x="28089" y="42074"/>
                      <a:pt x="32974" y="40060"/>
                      <a:pt x="36656" y="36404"/>
                    </a:cubicBezTo>
                    <a:cubicBezTo>
                      <a:pt x="40339" y="32749"/>
                      <a:pt x="42359" y="27897"/>
                      <a:pt x="42359" y="22732"/>
                    </a:cubicBezTo>
                    <a:cubicBezTo>
                      <a:pt x="42359" y="17561"/>
                      <a:pt x="40332" y="12702"/>
                      <a:pt x="36656" y="9054"/>
                    </a:cubicBezTo>
                    <a:cubicBezTo>
                      <a:pt x="32974" y="5398"/>
                      <a:pt x="28089" y="3391"/>
                      <a:pt x="22891" y="3391"/>
                    </a:cubicBezTo>
                    <a:close/>
                    <a:moveTo>
                      <a:pt x="22891" y="2826"/>
                    </a:moveTo>
                    <a:cubicBezTo>
                      <a:pt x="28242" y="2826"/>
                      <a:pt x="33273" y="4893"/>
                      <a:pt x="37062" y="8655"/>
                    </a:cubicBezTo>
                    <a:cubicBezTo>
                      <a:pt x="40850" y="12410"/>
                      <a:pt x="42937" y="17415"/>
                      <a:pt x="42937" y="22732"/>
                    </a:cubicBezTo>
                    <a:cubicBezTo>
                      <a:pt x="42937" y="28049"/>
                      <a:pt x="40844" y="33041"/>
                      <a:pt x="37062" y="36796"/>
                    </a:cubicBezTo>
                    <a:cubicBezTo>
                      <a:pt x="33273" y="40552"/>
                      <a:pt x="28242" y="42632"/>
                      <a:pt x="22891" y="42632"/>
                    </a:cubicBezTo>
                    <a:cubicBezTo>
                      <a:pt x="17541" y="42632"/>
                      <a:pt x="12503" y="40558"/>
                      <a:pt x="8714" y="36796"/>
                    </a:cubicBezTo>
                    <a:cubicBezTo>
                      <a:pt x="4926" y="33041"/>
                      <a:pt x="2845" y="28043"/>
                      <a:pt x="2845" y="22732"/>
                    </a:cubicBezTo>
                    <a:cubicBezTo>
                      <a:pt x="2845" y="17422"/>
                      <a:pt x="4926" y="12423"/>
                      <a:pt x="8714" y="8655"/>
                    </a:cubicBezTo>
                    <a:cubicBezTo>
                      <a:pt x="12503" y="4899"/>
                      <a:pt x="17541" y="2826"/>
                      <a:pt x="22891" y="2826"/>
                    </a:cubicBezTo>
                    <a:close/>
                    <a:moveTo>
                      <a:pt x="22885" y="2547"/>
                    </a:moveTo>
                    <a:cubicBezTo>
                      <a:pt x="17454" y="2547"/>
                      <a:pt x="12350" y="4653"/>
                      <a:pt x="8508" y="8455"/>
                    </a:cubicBezTo>
                    <a:cubicBezTo>
                      <a:pt x="4673" y="12270"/>
                      <a:pt x="2553" y="17342"/>
                      <a:pt x="2553" y="22732"/>
                    </a:cubicBezTo>
                    <a:cubicBezTo>
                      <a:pt x="2553" y="28123"/>
                      <a:pt x="4660" y="33194"/>
                      <a:pt x="8508" y="37002"/>
                    </a:cubicBezTo>
                    <a:cubicBezTo>
                      <a:pt x="12350" y="40817"/>
                      <a:pt x="17448" y="42911"/>
                      <a:pt x="22885" y="42911"/>
                    </a:cubicBezTo>
                    <a:cubicBezTo>
                      <a:pt x="28308" y="42911"/>
                      <a:pt x="33419" y="40811"/>
                      <a:pt x="37255" y="37002"/>
                    </a:cubicBezTo>
                    <a:cubicBezTo>
                      <a:pt x="41096" y="33194"/>
                      <a:pt x="43210" y="28123"/>
                      <a:pt x="43210" y="22732"/>
                    </a:cubicBezTo>
                    <a:cubicBezTo>
                      <a:pt x="43210" y="17342"/>
                      <a:pt x="41103" y="12270"/>
                      <a:pt x="37255" y="8455"/>
                    </a:cubicBezTo>
                    <a:cubicBezTo>
                      <a:pt x="33419" y="4647"/>
                      <a:pt x="28315" y="2547"/>
                      <a:pt x="22885" y="2547"/>
                    </a:cubicBezTo>
                    <a:close/>
                    <a:moveTo>
                      <a:pt x="22885" y="1968"/>
                    </a:moveTo>
                    <a:cubicBezTo>
                      <a:pt x="28468" y="1968"/>
                      <a:pt x="33719" y="4128"/>
                      <a:pt x="37660" y="8050"/>
                    </a:cubicBezTo>
                    <a:cubicBezTo>
                      <a:pt x="41608" y="11971"/>
                      <a:pt x="43788" y="17182"/>
                      <a:pt x="43788" y="22726"/>
                    </a:cubicBezTo>
                    <a:cubicBezTo>
                      <a:pt x="43788" y="28275"/>
                      <a:pt x="41608" y="33480"/>
                      <a:pt x="37660" y="37395"/>
                    </a:cubicBezTo>
                    <a:cubicBezTo>
                      <a:pt x="33719" y="41316"/>
                      <a:pt x="28468" y="43476"/>
                      <a:pt x="22885" y="43476"/>
                    </a:cubicBezTo>
                    <a:cubicBezTo>
                      <a:pt x="17301" y="43476"/>
                      <a:pt x="12051" y="41316"/>
                      <a:pt x="8103" y="37395"/>
                    </a:cubicBezTo>
                    <a:cubicBezTo>
                      <a:pt x="4155" y="33473"/>
                      <a:pt x="1981" y="28262"/>
                      <a:pt x="1981" y="22726"/>
                    </a:cubicBezTo>
                    <a:cubicBezTo>
                      <a:pt x="1981" y="17182"/>
                      <a:pt x="4155" y="11971"/>
                      <a:pt x="8103" y="8050"/>
                    </a:cubicBezTo>
                    <a:cubicBezTo>
                      <a:pt x="12051" y="4128"/>
                      <a:pt x="17301" y="1968"/>
                      <a:pt x="22885" y="1968"/>
                    </a:cubicBezTo>
                    <a:close/>
                    <a:moveTo>
                      <a:pt x="22885" y="1702"/>
                    </a:moveTo>
                    <a:cubicBezTo>
                      <a:pt x="17222" y="1702"/>
                      <a:pt x="11918" y="3876"/>
                      <a:pt x="7910" y="7857"/>
                    </a:cubicBezTo>
                    <a:cubicBezTo>
                      <a:pt x="3909" y="11832"/>
                      <a:pt x="1702" y="17116"/>
                      <a:pt x="1702" y="22732"/>
                    </a:cubicBezTo>
                    <a:cubicBezTo>
                      <a:pt x="1702" y="28349"/>
                      <a:pt x="3909" y="33633"/>
                      <a:pt x="7910" y="37601"/>
                    </a:cubicBezTo>
                    <a:cubicBezTo>
                      <a:pt x="11904" y="41575"/>
                      <a:pt x="17235" y="43762"/>
                      <a:pt x="22891" y="43762"/>
                    </a:cubicBezTo>
                    <a:cubicBezTo>
                      <a:pt x="28548" y="43762"/>
                      <a:pt x="33865" y="41575"/>
                      <a:pt x="37873" y="37601"/>
                    </a:cubicBezTo>
                    <a:cubicBezTo>
                      <a:pt x="41874" y="33633"/>
                      <a:pt x="44074" y="28349"/>
                      <a:pt x="44074" y="22732"/>
                    </a:cubicBezTo>
                    <a:cubicBezTo>
                      <a:pt x="44067" y="17109"/>
                      <a:pt x="41867" y="11832"/>
                      <a:pt x="37859" y="7857"/>
                    </a:cubicBezTo>
                    <a:cubicBezTo>
                      <a:pt x="33865" y="3889"/>
                      <a:pt x="28541" y="1702"/>
                      <a:pt x="22885" y="1702"/>
                    </a:cubicBezTo>
                    <a:close/>
                    <a:moveTo>
                      <a:pt x="22891" y="1137"/>
                    </a:moveTo>
                    <a:cubicBezTo>
                      <a:pt x="28700" y="1137"/>
                      <a:pt x="34164" y="3384"/>
                      <a:pt x="38271" y="7458"/>
                    </a:cubicBezTo>
                    <a:cubicBezTo>
                      <a:pt x="42372" y="11539"/>
                      <a:pt x="44639" y="16963"/>
                      <a:pt x="44639" y="22732"/>
                    </a:cubicBezTo>
                    <a:cubicBezTo>
                      <a:pt x="44639" y="28495"/>
                      <a:pt x="42379" y="33925"/>
                      <a:pt x="38271" y="37999"/>
                    </a:cubicBezTo>
                    <a:cubicBezTo>
                      <a:pt x="34157" y="42080"/>
                      <a:pt x="28694" y="44320"/>
                      <a:pt x="22891" y="44320"/>
                    </a:cubicBezTo>
                    <a:cubicBezTo>
                      <a:pt x="17082" y="44320"/>
                      <a:pt x="11619" y="42080"/>
                      <a:pt x="7511" y="37999"/>
                    </a:cubicBezTo>
                    <a:cubicBezTo>
                      <a:pt x="3403" y="33925"/>
                      <a:pt x="1137" y="28495"/>
                      <a:pt x="1137" y="22732"/>
                    </a:cubicBezTo>
                    <a:cubicBezTo>
                      <a:pt x="1137" y="16963"/>
                      <a:pt x="3397" y="11539"/>
                      <a:pt x="7511" y="7458"/>
                    </a:cubicBezTo>
                    <a:cubicBezTo>
                      <a:pt x="11625" y="3384"/>
                      <a:pt x="17082" y="1137"/>
                      <a:pt x="22891" y="1137"/>
                    </a:cubicBezTo>
                    <a:close/>
                    <a:moveTo>
                      <a:pt x="22891" y="845"/>
                    </a:moveTo>
                    <a:cubicBezTo>
                      <a:pt x="17009" y="845"/>
                      <a:pt x="11472" y="3125"/>
                      <a:pt x="7312" y="7252"/>
                    </a:cubicBezTo>
                    <a:cubicBezTo>
                      <a:pt x="3151" y="11380"/>
                      <a:pt x="858" y="16883"/>
                      <a:pt x="858" y="22719"/>
                    </a:cubicBezTo>
                    <a:cubicBezTo>
                      <a:pt x="858" y="28561"/>
                      <a:pt x="3151" y="34065"/>
                      <a:pt x="7312" y="38192"/>
                    </a:cubicBezTo>
                    <a:cubicBezTo>
                      <a:pt x="11472" y="42320"/>
                      <a:pt x="17009" y="44599"/>
                      <a:pt x="22891" y="44599"/>
                    </a:cubicBezTo>
                    <a:cubicBezTo>
                      <a:pt x="28774" y="44599"/>
                      <a:pt x="34303" y="42320"/>
                      <a:pt x="38471" y="38192"/>
                    </a:cubicBezTo>
                    <a:cubicBezTo>
                      <a:pt x="42632" y="34065"/>
                      <a:pt x="44925" y="28561"/>
                      <a:pt x="44925" y="22719"/>
                    </a:cubicBezTo>
                    <a:cubicBezTo>
                      <a:pt x="44925" y="16883"/>
                      <a:pt x="42632" y="11393"/>
                      <a:pt x="38471" y="7252"/>
                    </a:cubicBezTo>
                    <a:cubicBezTo>
                      <a:pt x="34303" y="3125"/>
                      <a:pt x="28774" y="845"/>
                      <a:pt x="22891" y="845"/>
                    </a:cubicBezTo>
                    <a:close/>
                    <a:moveTo>
                      <a:pt x="22891" y="293"/>
                    </a:moveTo>
                    <a:cubicBezTo>
                      <a:pt x="28933" y="293"/>
                      <a:pt x="34603" y="2626"/>
                      <a:pt x="38876" y="6860"/>
                    </a:cubicBezTo>
                    <a:cubicBezTo>
                      <a:pt x="43143" y="11101"/>
                      <a:pt x="45496" y="16744"/>
                      <a:pt x="45496" y="22732"/>
                    </a:cubicBezTo>
                    <a:cubicBezTo>
                      <a:pt x="45496" y="28721"/>
                      <a:pt x="43143" y="34364"/>
                      <a:pt x="38876" y="38598"/>
                    </a:cubicBezTo>
                    <a:cubicBezTo>
                      <a:pt x="34603" y="42838"/>
                      <a:pt x="28933" y="45171"/>
                      <a:pt x="22891" y="45171"/>
                    </a:cubicBezTo>
                    <a:cubicBezTo>
                      <a:pt x="16850" y="45171"/>
                      <a:pt x="11173" y="42838"/>
                      <a:pt x="6906" y="38598"/>
                    </a:cubicBezTo>
                    <a:cubicBezTo>
                      <a:pt x="2632" y="34364"/>
                      <a:pt x="286" y="28721"/>
                      <a:pt x="286" y="22732"/>
                    </a:cubicBezTo>
                    <a:cubicBezTo>
                      <a:pt x="286" y="16744"/>
                      <a:pt x="2632" y="11101"/>
                      <a:pt x="6906" y="6860"/>
                    </a:cubicBezTo>
                    <a:cubicBezTo>
                      <a:pt x="11173" y="2626"/>
                      <a:pt x="16850" y="293"/>
                      <a:pt x="22891" y="293"/>
                    </a:cubicBezTo>
                    <a:close/>
                    <a:moveTo>
                      <a:pt x="22891" y="1"/>
                    </a:moveTo>
                    <a:cubicBezTo>
                      <a:pt x="16776" y="1"/>
                      <a:pt x="11027" y="2367"/>
                      <a:pt x="6707" y="6654"/>
                    </a:cubicBezTo>
                    <a:cubicBezTo>
                      <a:pt x="2387" y="10948"/>
                      <a:pt x="0" y="16657"/>
                      <a:pt x="0" y="22726"/>
                    </a:cubicBezTo>
                    <a:cubicBezTo>
                      <a:pt x="0" y="28787"/>
                      <a:pt x="2387" y="34503"/>
                      <a:pt x="6707" y="38790"/>
                    </a:cubicBezTo>
                    <a:cubicBezTo>
                      <a:pt x="11027" y="43084"/>
                      <a:pt x="16776" y="45444"/>
                      <a:pt x="22891" y="45444"/>
                    </a:cubicBezTo>
                    <a:cubicBezTo>
                      <a:pt x="29006" y="45444"/>
                      <a:pt x="34755" y="43077"/>
                      <a:pt x="39076" y="38790"/>
                    </a:cubicBezTo>
                    <a:cubicBezTo>
                      <a:pt x="43396" y="34497"/>
                      <a:pt x="45782" y="28787"/>
                      <a:pt x="45782" y="22726"/>
                    </a:cubicBezTo>
                    <a:cubicBezTo>
                      <a:pt x="45782" y="16657"/>
                      <a:pt x="43396" y="10948"/>
                      <a:pt x="39076" y="6654"/>
                    </a:cubicBezTo>
                    <a:cubicBezTo>
                      <a:pt x="34755" y="2360"/>
                      <a:pt x="29006" y="1"/>
                      <a:pt x="22891" y="1"/>
                    </a:cubicBezTo>
                    <a:close/>
                  </a:path>
                </a:pathLst>
              </a:custGeom>
              <a:solidFill>
                <a:srgbClr val="E8D7AA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6;p33">
                <a:extLst>
                  <a:ext uri="{FF2B5EF4-FFF2-40B4-BE49-F238E27FC236}">
                    <a16:creationId xmlns:a16="http://schemas.microsoft.com/office/drawing/2014/main" id="{8564ADC5-53E3-4AEB-A007-7278E8ACBC8E}"/>
                  </a:ext>
                </a:extLst>
              </p:cNvPr>
              <p:cNvSpPr/>
              <p:nvPr/>
            </p:nvSpPr>
            <p:spPr>
              <a:xfrm>
                <a:off x="980875" y="1801175"/>
                <a:ext cx="467775" cy="464450"/>
              </a:xfrm>
              <a:custGeom>
                <a:avLst/>
                <a:gdLst/>
                <a:ahLst/>
                <a:cxnLst/>
                <a:rect l="l" t="t" r="r" b="b"/>
                <a:pathLst>
                  <a:path w="18711" h="18578" extrusionOk="0">
                    <a:moveTo>
                      <a:pt x="9359" y="1"/>
                    </a:moveTo>
                    <a:cubicBezTo>
                      <a:pt x="4188" y="1"/>
                      <a:pt x="0" y="4155"/>
                      <a:pt x="0" y="9286"/>
                    </a:cubicBezTo>
                    <a:cubicBezTo>
                      <a:pt x="0" y="14417"/>
                      <a:pt x="4188" y="18578"/>
                      <a:pt x="9359" y="18578"/>
                    </a:cubicBezTo>
                    <a:cubicBezTo>
                      <a:pt x="14523" y="18578"/>
                      <a:pt x="18710" y="14417"/>
                      <a:pt x="18710" y="9286"/>
                    </a:cubicBezTo>
                    <a:cubicBezTo>
                      <a:pt x="18710" y="4155"/>
                      <a:pt x="14523" y="1"/>
                      <a:pt x="9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7;p33">
                <a:extLst>
                  <a:ext uri="{FF2B5EF4-FFF2-40B4-BE49-F238E27FC236}">
                    <a16:creationId xmlns:a16="http://schemas.microsoft.com/office/drawing/2014/main" id="{EF46E70F-DBF4-44DD-B65C-49DE5660ABC6}"/>
                  </a:ext>
                </a:extLst>
              </p:cNvPr>
              <p:cNvSpPr/>
              <p:nvPr/>
            </p:nvSpPr>
            <p:spPr>
              <a:xfrm>
                <a:off x="995825" y="1817125"/>
                <a:ext cx="438200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7402" extrusionOk="0">
                    <a:moveTo>
                      <a:pt x="8767" y="273"/>
                    </a:moveTo>
                    <a:cubicBezTo>
                      <a:pt x="13446" y="273"/>
                      <a:pt x="17248" y="4055"/>
                      <a:pt x="17248" y="8688"/>
                    </a:cubicBezTo>
                    <a:cubicBezTo>
                      <a:pt x="17248" y="13327"/>
                      <a:pt x="13446" y="17109"/>
                      <a:pt x="8767" y="17109"/>
                    </a:cubicBezTo>
                    <a:cubicBezTo>
                      <a:pt x="4088" y="17109"/>
                      <a:pt x="286" y="13334"/>
                      <a:pt x="286" y="8688"/>
                    </a:cubicBezTo>
                    <a:cubicBezTo>
                      <a:pt x="286" y="4055"/>
                      <a:pt x="4088" y="273"/>
                      <a:pt x="8767" y="273"/>
                    </a:cubicBezTo>
                    <a:close/>
                    <a:moveTo>
                      <a:pt x="8767" y="1"/>
                    </a:moveTo>
                    <a:cubicBezTo>
                      <a:pt x="3929" y="1"/>
                      <a:pt x="0" y="3902"/>
                      <a:pt x="0" y="8701"/>
                    </a:cubicBezTo>
                    <a:cubicBezTo>
                      <a:pt x="0" y="13493"/>
                      <a:pt x="3942" y="17402"/>
                      <a:pt x="8767" y="17402"/>
                    </a:cubicBezTo>
                    <a:cubicBezTo>
                      <a:pt x="13593" y="17402"/>
                      <a:pt x="17527" y="13493"/>
                      <a:pt x="17527" y="8701"/>
                    </a:cubicBezTo>
                    <a:cubicBezTo>
                      <a:pt x="17527" y="3902"/>
                      <a:pt x="13599" y="1"/>
                      <a:pt x="8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8;p33">
                <a:extLst>
                  <a:ext uri="{FF2B5EF4-FFF2-40B4-BE49-F238E27FC236}">
                    <a16:creationId xmlns:a16="http://schemas.microsoft.com/office/drawing/2014/main" id="{B012A160-793E-4C5D-9291-7B2696845B90}"/>
                  </a:ext>
                </a:extLst>
              </p:cNvPr>
              <p:cNvSpPr/>
              <p:nvPr/>
            </p:nvSpPr>
            <p:spPr>
              <a:xfrm>
                <a:off x="1127250" y="1946575"/>
                <a:ext cx="17500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6947" extrusionOk="0">
                    <a:moveTo>
                      <a:pt x="3497" y="0"/>
                    </a:moveTo>
                    <a:cubicBezTo>
                      <a:pt x="1569" y="0"/>
                      <a:pt x="1" y="1556"/>
                      <a:pt x="1" y="3470"/>
                    </a:cubicBezTo>
                    <a:cubicBezTo>
                      <a:pt x="1" y="5391"/>
                      <a:pt x="1563" y="6946"/>
                      <a:pt x="3497" y="6946"/>
                    </a:cubicBezTo>
                    <a:cubicBezTo>
                      <a:pt x="5431" y="6946"/>
                      <a:pt x="7000" y="5391"/>
                      <a:pt x="7000" y="3470"/>
                    </a:cubicBezTo>
                    <a:cubicBezTo>
                      <a:pt x="7000" y="1562"/>
                      <a:pt x="5431" y="0"/>
                      <a:pt x="3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9;p33">
                <a:extLst>
                  <a:ext uri="{FF2B5EF4-FFF2-40B4-BE49-F238E27FC236}">
                    <a16:creationId xmlns:a16="http://schemas.microsoft.com/office/drawing/2014/main" id="{822DA8E9-B959-4A47-8B4A-1E57C9B158DC}"/>
                  </a:ext>
                </a:extLst>
              </p:cNvPr>
              <p:cNvSpPr/>
              <p:nvPr/>
            </p:nvSpPr>
            <p:spPr>
              <a:xfrm>
                <a:off x="1165800" y="1985800"/>
                <a:ext cx="98400" cy="977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909" extrusionOk="0">
                    <a:moveTo>
                      <a:pt x="1981" y="0"/>
                    </a:moveTo>
                    <a:cubicBezTo>
                      <a:pt x="1976" y="0"/>
                      <a:pt x="1972" y="0"/>
                      <a:pt x="1968" y="0"/>
                    </a:cubicBezTo>
                    <a:cubicBezTo>
                      <a:pt x="878" y="0"/>
                      <a:pt x="1" y="871"/>
                      <a:pt x="1" y="1954"/>
                    </a:cubicBezTo>
                    <a:cubicBezTo>
                      <a:pt x="1" y="3031"/>
                      <a:pt x="878" y="3908"/>
                      <a:pt x="1968" y="3908"/>
                    </a:cubicBezTo>
                    <a:cubicBezTo>
                      <a:pt x="3058" y="3908"/>
                      <a:pt x="3936" y="3031"/>
                      <a:pt x="3936" y="1954"/>
                    </a:cubicBezTo>
                    <a:cubicBezTo>
                      <a:pt x="3936" y="875"/>
                      <a:pt x="3065" y="0"/>
                      <a:pt x="19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10;p33">
                <a:extLst>
                  <a:ext uri="{FF2B5EF4-FFF2-40B4-BE49-F238E27FC236}">
                    <a16:creationId xmlns:a16="http://schemas.microsoft.com/office/drawing/2014/main" id="{B0A94910-75C9-415A-8120-CC35C3F29907}"/>
                  </a:ext>
                </a:extLst>
              </p:cNvPr>
              <p:cNvSpPr/>
              <p:nvPr/>
            </p:nvSpPr>
            <p:spPr>
              <a:xfrm>
                <a:off x="1179425" y="1999750"/>
                <a:ext cx="703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792" extrusionOk="0">
                    <a:moveTo>
                      <a:pt x="1403" y="0"/>
                    </a:moveTo>
                    <a:cubicBezTo>
                      <a:pt x="632" y="0"/>
                      <a:pt x="1" y="625"/>
                      <a:pt x="1" y="1396"/>
                    </a:cubicBezTo>
                    <a:cubicBezTo>
                      <a:pt x="1" y="2167"/>
                      <a:pt x="632" y="2792"/>
                      <a:pt x="1403" y="2792"/>
                    </a:cubicBezTo>
                    <a:cubicBezTo>
                      <a:pt x="2181" y="2792"/>
                      <a:pt x="2812" y="2167"/>
                      <a:pt x="2812" y="1396"/>
                    </a:cubicBezTo>
                    <a:cubicBezTo>
                      <a:pt x="2812" y="625"/>
                      <a:pt x="2188" y="0"/>
                      <a:pt x="14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1;p33">
                <a:extLst>
                  <a:ext uri="{FF2B5EF4-FFF2-40B4-BE49-F238E27FC236}">
                    <a16:creationId xmlns:a16="http://schemas.microsoft.com/office/drawing/2014/main" id="{09510CE2-6438-4F37-B8F0-FFAECC5C4231}"/>
                  </a:ext>
                </a:extLst>
              </p:cNvPr>
              <p:cNvSpPr/>
              <p:nvPr/>
            </p:nvSpPr>
            <p:spPr>
              <a:xfrm>
                <a:off x="1638050" y="1379450"/>
                <a:ext cx="236475" cy="234825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9393" extrusionOk="0">
                    <a:moveTo>
                      <a:pt x="4726" y="1"/>
                    </a:moveTo>
                    <a:cubicBezTo>
                      <a:pt x="2114" y="1"/>
                      <a:pt x="0" y="2101"/>
                      <a:pt x="0" y="4693"/>
                    </a:cubicBezTo>
                    <a:cubicBezTo>
                      <a:pt x="0" y="7292"/>
                      <a:pt x="2114" y="9392"/>
                      <a:pt x="4726" y="9392"/>
                    </a:cubicBezTo>
                    <a:cubicBezTo>
                      <a:pt x="7338" y="9392"/>
                      <a:pt x="9459" y="7292"/>
                      <a:pt x="9459" y="4693"/>
                    </a:cubicBezTo>
                    <a:cubicBezTo>
                      <a:pt x="9459" y="2101"/>
                      <a:pt x="7338" y="1"/>
                      <a:pt x="4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12;p33">
                <a:extLst>
                  <a:ext uri="{FF2B5EF4-FFF2-40B4-BE49-F238E27FC236}">
                    <a16:creationId xmlns:a16="http://schemas.microsoft.com/office/drawing/2014/main" id="{AEB7CF80-6863-4F95-BA1A-D9D73545222D}"/>
                  </a:ext>
                </a:extLst>
              </p:cNvPr>
              <p:cNvSpPr/>
              <p:nvPr/>
            </p:nvSpPr>
            <p:spPr>
              <a:xfrm>
                <a:off x="1707675" y="1448425"/>
                <a:ext cx="97225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3876" extrusionOk="0">
                    <a:moveTo>
                      <a:pt x="1941" y="0"/>
                    </a:moveTo>
                    <a:cubicBezTo>
                      <a:pt x="871" y="0"/>
                      <a:pt x="0" y="864"/>
                      <a:pt x="0" y="1934"/>
                    </a:cubicBezTo>
                    <a:cubicBezTo>
                      <a:pt x="0" y="3011"/>
                      <a:pt x="871" y="3875"/>
                      <a:pt x="1941" y="3875"/>
                    </a:cubicBezTo>
                    <a:cubicBezTo>
                      <a:pt x="3018" y="3875"/>
                      <a:pt x="3889" y="3011"/>
                      <a:pt x="3889" y="1934"/>
                    </a:cubicBezTo>
                    <a:cubicBezTo>
                      <a:pt x="3889" y="864"/>
                      <a:pt x="3018" y="0"/>
                      <a:pt x="1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13;p33">
                <a:extLst>
                  <a:ext uri="{FF2B5EF4-FFF2-40B4-BE49-F238E27FC236}">
                    <a16:creationId xmlns:a16="http://schemas.microsoft.com/office/drawing/2014/main" id="{CBDCF21C-A77E-468B-BAC2-D12D14EEF4D6}"/>
                  </a:ext>
                </a:extLst>
              </p:cNvPr>
              <p:cNvSpPr/>
              <p:nvPr/>
            </p:nvSpPr>
            <p:spPr>
              <a:xfrm>
                <a:off x="1635550" y="2252825"/>
                <a:ext cx="3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25" extrusionOk="0">
                    <a:moveTo>
                      <a:pt x="1" y="0"/>
                    </a:moveTo>
                    <a:lnTo>
                      <a:pt x="1" y="625"/>
                    </a:lnTo>
                    <a:lnTo>
                      <a:pt x="1543" y="625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14;p33">
                <a:extLst>
                  <a:ext uri="{FF2B5EF4-FFF2-40B4-BE49-F238E27FC236}">
                    <a16:creationId xmlns:a16="http://schemas.microsoft.com/office/drawing/2014/main" id="{4A29AB06-4710-4E6E-844A-5C054033B205}"/>
                  </a:ext>
                </a:extLst>
              </p:cNvPr>
              <p:cNvSpPr/>
              <p:nvPr/>
            </p:nvSpPr>
            <p:spPr>
              <a:xfrm>
                <a:off x="1567275" y="2150950"/>
                <a:ext cx="874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5950" extrusionOk="0">
                    <a:moveTo>
                      <a:pt x="598" y="1"/>
                    </a:moveTo>
                    <a:cubicBezTo>
                      <a:pt x="266" y="1"/>
                      <a:pt x="0" y="267"/>
                      <a:pt x="0" y="599"/>
                    </a:cubicBezTo>
                    <a:lnTo>
                      <a:pt x="0" y="5351"/>
                    </a:lnTo>
                    <a:cubicBezTo>
                      <a:pt x="0" y="5684"/>
                      <a:pt x="266" y="5949"/>
                      <a:pt x="598" y="5949"/>
                    </a:cubicBezTo>
                    <a:lnTo>
                      <a:pt x="2898" y="5949"/>
                    </a:lnTo>
                    <a:cubicBezTo>
                      <a:pt x="3230" y="5949"/>
                      <a:pt x="3496" y="5684"/>
                      <a:pt x="3496" y="5351"/>
                    </a:cubicBezTo>
                    <a:lnTo>
                      <a:pt x="3496" y="599"/>
                    </a:lnTo>
                    <a:cubicBezTo>
                      <a:pt x="3496" y="267"/>
                      <a:pt x="3230" y="1"/>
                      <a:pt x="28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15;p33">
                <a:extLst>
                  <a:ext uri="{FF2B5EF4-FFF2-40B4-BE49-F238E27FC236}">
                    <a16:creationId xmlns:a16="http://schemas.microsoft.com/office/drawing/2014/main" id="{6BC56803-7B85-413B-AE88-4D6A07826A44}"/>
                  </a:ext>
                </a:extLst>
              </p:cNvPr>
              <p:cNvSpPr/>
              <p:nvPr/>
            </p:nvSpPr>
            <p:spPr>
              <a:xfrm>
                <a:off x="1575750" y="2165425"/>
                <a:ext cx="704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786" extrusionOk="0">
                    <a:moveTo>
                      <a:pt x="598" y="0"/>
                    </a:moveTo>
                    <a:cubicBezTo>
                      <a:pt x="266" y="0"/>
                      <a:pt x="0" y="266"/>
                      <a:pt x="0" y="598"/>
                    </a:cubicBezTo>
                    <a:lnTo>
                      <a:pt x="0" y="4187"/>
                    </a:lnTo>
                    <a:cubicBezTo>
                      <a:pt x="0" y="4520"/>
                      <a:pt x="266" y="4786"/>
                      <a:pt x="598" y="4786"/>
                    </a:cubicBezTo>
                    <a:lnTo>
                      <a:pt x="2220" y="4786"/>
                    </a:lnTo>
                    <a:cubicBezTo>
                      <a:pt x="2552" y="4786"/>
                      <a:pt x="2818" y="4520"/>
                      <a:pt x="2818" y="4187"/>
                    </a:cubicBezTo>
                    <a:lnTo>
                      <a:pt x="2818" y="598"/>
                    </a:lnTo>
                    <a:cubicBezTo>
                      <a:pt x="2818" y="266"/>
                      <a:pt x="2552" y="0"/>
                      <a:pt x="2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16;p33">
                <a:extLst>
                  <a:ext uri="{FF2B5EF4-FFF2-40B4-BE49-F238E27FC236}">
                    <a16:creationId xmlns:a16="http://schemas.microsoft.com/office/drawing/2014/main" id="{08E0E1ED-4328-42F4-8374-BF76C6FCABFF}"/>
                  </a:ext>
                </a:extLst>
              </p:cNvPr>
              <p:cNvSpPr/>
              <p:nvPr/>
            </p:nvSpPr>
            <p:spPr>
              <a:xfrm>
                <a:off x="1610800" y="1496775"/>
                <a:ext cx="145425" cy="72847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29139" fill="none" extrusionOk="0">
                    <a:moveTo>
                      <a:pt x="0" y="29139"/>
                    </a:moveTo>
                    <a:lnTo>
                      <a:pt x="0" y="18989"/>
                    </a:lnTo>
                    <a:lnTo>
                      <a:pt x="5816" y="0"/>
                    </a:lnTo>
                  </a:path>
                </a:pathLst>
              </a:custGeom>
              <a:solidFill>
                <a:schemeClr val="lt1"/>
              </a:solidFill>
              <a:ln w="76200" cap="rnd" cmpd="sng">
                <a:solidFill>
                  <a:schemeClr val="accent3"/>
                </a:solidFill>
                <a:prstDash val="solid"/>
                <a:miter lim="664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17;p33">
                <a:extLst>
                  <a:ext uri="{FF2B5EF4-FFF2-40B4-BE49-F238E27FC236}">
                    <a16:creationId xmlns:a16="http://schemas.microsoft.com/office/drawing/2014/main" id="{7543C33E-3C50-42C4-BF39-E10361449B91}"/>
                  </a:ext>
                </a:extLst>
              </p:cNvPr>
              <p:cNvSpPr/>
              <p:nvPr/>
            </p:nvSpPr>
            <p:spPr>
              <a:xfrm>
                <a:off x="589225" y="2502900"/>
                <a:ext cx="150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0" y="0"/>
                    </a:moveTo>
                    <a:lnTo>
                      <a:pt x="0" y="5969"/>
                    </a:lnTo>
                    <a:lnTo>
                      <a:pt x="6002" y="5969"/>
                    </a:lnTo>
                    <a:lnTo>
                      <a:pt x="6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8;p33">
                <a:extLst>
                  <a:ext uri="{FF2B5EF4-FFF2-40B4-BE49-F238E27FC236}">
                    <a16:creationId xmlns:a16="http://schemas.microsoft.com/office/drawing/2014/main" id="{984EECD4-F3C7-4196-BF44-36FA4E56791F}"/>
                  </a:ext>
                </a:extLst>
              </p:cNvPr>
              <p:cNvSpPr/>
              <p:nvPr/>
            </p:nvSpPr>
            <p:spPr>
              <a:xfrm>
                <a:off x="605325" y="2519175"/>
                <a:ext cx="118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687" extrusionOk="0">
                    <a:moveTo>
                      <a:pt x="1" y="1"/>
                    </a:moveTo>
                    <a:lnTo>
                      <a:pt x="1" y="4686"/>
                    </a:lnTo>
                    <a:lnTo>
                      <a:pt x="4720" y="4686"/>
                    </a:lnTo>
                    <a:lnTo>
                      <a:pt x="47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9;p33">
                <a:extLst>
                  <a:ext uri="{FF2B5EF4-FFF2-40B4-BE49-F238E27FC236}">
                    <a16:creationId xmlns:a16="http://schemas.microsoft.com/office/drawing/2014/main" id="{14105F9B-CB55-49B8-AB6C-6A9B285D110E}"/>
                  </a:ext>
                </a:extLst>
              </p:cNvPr>
              <p:cNvSpPr/>
              <p:nvPr/>
            </p:nvSpPr>
            <p:spPr>
              <a:xfrm>
                <a:off x="751900" y="2617375"/>
                <a:ext cx="656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397" extrusionOk="0">
                    <a:moveTo>
                      <a:pt x="0" y="1"/>
                    </a:moveTo>
                    <a:lnTo>
                      <a:pt x="0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20;p33">
                <a:extLst>
                  <a:ext uri="{FF2B5EF4-FFF2-40B4-BE49-F238E27FC236}">
                    <a16:creationId xmlns:a16="http://schemas.microsoft.com/office/drawing/2014/main" id="{1C243E52-75E3-49D2-816B-E28545E1832C}"/>
                  </a:ext>
                </a:extLst>
              </p:cNvPr>
              <p:cNvSpPr/>
              <p:nvPr/>
            </p:nvSpPr>
            <p:spPr>
              <a:xfrm>
                <a:off x="75705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21;p33">
                <a:extLst>
                  <a:ext uri="{FF2B5EF4-FFF2-40B4-BE49-F238E27FC236}">
                    <a16:creationId xmlns:a16="http://schemas.microsoft.com/office/drawing/2014/main" id="{FAE91FA4-FFE7-463A-B5A0-89AB0CE28D96}"/>
                  </a:ext>
                </a:extLst>
              </p:cNvPr>
              <p:cNvSpPr/>
              <p:nvPr/>
            </p:nvSpPr>
            <p:spPr>
              <a:xfrm>
                <a:off x="845100" y="2617375"/>
                <a:ext cx="656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397" extrusionOk="0">
                    <a:moveTo>
                      <a:pt x="1" y="1"/>
                    </a:moveTo>
                    <a:lnTo>
                      <a:pt x="1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22;p33">
                <a:extLst>
                  <a:ext uri="{FF2B5EF4-FFF2-40B4-BE49-F238E27FC236}">
                    <a16:creationId xmlns:a16="http://schemas.microsoft.com/office/drawing/2014/main" id="{02EBAA6F-8963-4735-82A3-DBF81BBB9A7B}"/>
                  </a:ext>
                </a:extLst>
              </p:cNvPr>
              <p:cNvSpPr/>
              <p:nvPr/>
            </p:nvSpPr>
            <p:spPr>
              <a:xfrm>
                <a:off x="85010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23;p33">
                <a:extLst>
                  <a:ext uri="{FF2B5EF4-FFF2-40B4-BE49-F238E27FC236}">
                    <a16:creationId xmlns:a16="http://schemas.microsoft.com/office/drawing/2014/main" id="{66878A05-9494-4925-BA47-8A4439D2F2CE}"/>
                  </a:ext>
                </a:extLst>
              </p:cNvPr>
              <p:cNvSpPr/>
              <p:nvPr/>
            </p:nvSpPr>
            <p:spPr>
              <a:xfrm>
                <a:off x="1794250" y="2416825"/>
                <a:ext cx="2827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9578" extrusionOk="0">
                    <a:moveTo>
                      <a:pt x="565" y="0"/>
                    </a:moveTo>
                    <a:cubicBezTo>
                      <a:pt x="253" y="0"/>
                      <a:pt x="0" y="260"/>
                      <a:pt x="0" y="565"/>
                    </a:cubicBezTo>
                    <a:lnTo>
                      <a:pt x="0" y="9013"/>
                    </a:lnTo>
                    <a:cubicBezTo>
                      <a:pt x="0" y="9332"/>
                      <a:pt x="259" y="9578"/>
                      <a:pt x="565" y="9578"/>
                    </a:cubicBezTo>
                    <a:cubicBezTo>
                      <a:pt x="884" y="9578"/>
                      <a:pt x="1130" y="9332"/>
                      <a:pt x="1130" y="9013"/>
                    </a:cubicBezTo>
                    <a:lnTo>
                      <a:pt x="1130" y="565"/>
                    </a:lnTo>
                    <a:cubicBezTo>
                      <a:pt x="1130" y="246"/>
                      <a:pt x="884" y="0"/>
                      <a:pt x="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24;p33">
                <a:extLst>
                  <a:ext uri="{FF2B5EF4-FFF2-40B4-BE49-F238E27FC236}">
                    <a16:creationId xmlns:a16="http://schemas.microsoft.com/office/drawing/2014/main" id="{9BF2A4F7-78B3-43C9-8FDB-7EF5AAF0E48C}"/>
                  </a:ext>
                </a:extLst>
              </p:cNvPr>
              <p:cNvSpPr/>
              <p:nvPr/>
            </p:nvSpPr>
            <p:spPr>
              <a:xfrm>
                <a:off x="1767650" y="2549750"/>
                <a:ext cx="816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1058" extrusionOk="0">
                    <a:moveTo>
                      <a:pt x="420" y="1"/>
                    </a:moveTo>
                    <a:cubicBezTo>
                      <a:pt x="194" y="1"/>
                      <a:pt x="1" y="180"/>
                      <a:pt x="1" y="413"/>
                    </a:cubicBezTo>
                    <a:lnTo>
                      <a:pt x="1" y="639"/>
                    </a:lnTo>
                    <a:cubicBezTo>
                      <a:pt x="1" y="865"/>
                      <a:pt x="187" y="1057"/>
                      <a:pt x="420" y="1057"/>
                    </a:cubicBezTo>
                    <a:lnTo>
                      <a:pt x="2852" y="1057"/>
                    </a:lnTo>
                    <a:cubicBezTo>
                      <a:pt x="3078" y="1057"/>
                      <a:pt x="3264" y="865"/>
                      <a:pt x="3264" y="639"/>
                    </a:cubicBezTo>
                    <a:lnTo>
                      <a:pt x="3264" y="413"/>
                    </a:lnTo>
                    <a:cubicBezTo>
                      <a:pt x="3264" y="193"/>
                      <a:pt x="3085" y="1"/>
                      <a:pt x="28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25;p33">
                <a:extLst>
                  <a:ext uri="{FF2B5EF4-FFF2-40B4-BE49-F238E27FC236}">
                    <a16:creationId xmlns:a16="http://schemas.microsoft.com/office/drawing/2014/main" id="{CED64D1C-1044-467B-B857-6D10A3BD1DD9}"/>
                  </a:ext>
                </a:extLst>
              </p:cNvPr>
              <p:cNvSpPr/>
              <p:nvPr/>
            </p:nvSpPr>
            <p:spPr>
              <a:xfrm>
                <a:off x="629275" y="1401900"/>
                <a:ext cx="144575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5737" extrusionOk="0">
                    <a:moveTo>
                      <a:pt x="2891" y="0"/>
                    </a:moveTo>
                    <a:cubicBezTo>
                      <a:pt x="1296" y="0"/>
                      <a:pt x="0" y="1283"/>
                      <a:pt x="0" y="2871"/>
                    </a:cubicBezTo>
                    <a:cubicBezTo>
                      <a:pt x="0" y="4447"/>
                      <a:pt x="1296" y="5736"/>
                      <a:pt x="2891" y="5736"/>
                    </a:cubicBezTo>
                    <a:cubicBezTo>
                      <a:pt x="4487" y="5736"/>
                      <a:pt x="5783" y="4453"/>
                      <a:pt x="5783" y="2871"/>
                    </a:cubicBezTo>
                    <a:cubicBezTo>
                      <a:pt x="5783" y="1283"/>
                      <a:pt x="4487" y="0"/>
                      <a:pt x="2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26;p33">
                <a:extLst>
                  <a:ext uri="{FF2B5EF4-FFF2-40B4-BE49-F238E27FC236}">
                    <a16:creationId xmlns:a16="http://schemas.microsoft.com/office/drawing/2014/main" id="{1098FA65-215F-4563-98FF-B4A4809106F0}"/>
                  </a:ext>
                </a:extLst>
              </p:cNvPr>
              <p:cNvSpPr/>
              <p:nvPr/>
            </p:nvSpPr>
            <p:spPr>
              <a:xfrm>
                <a:off x="639575" y="1411850"/>
                <a:ext cx="123800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933" extrusionOk="0">
                    <a:moveTo>
                      <a:pt x="2479" y="1"/>
                    </a:moveTo>
                    <a:cubicBezTo>
                      <a:pt x="2114" y="1"/>
                      <a:pt x="1775" y="87"/>
                      <a:pt x="1456" y="227"/>
                    </a:cubicBezTo>
                    <a:cubicBezTo>
                      <a:pt x="598" y="619"/>
                      <a:pt x="0" y="1476"/>
                      <a:pt x="0" y="2473"/>
                    </a:cubicBezTo>
                    <a:cubicBezTo>
                      <a:pt x="0" y="3457"/>
                      <a:pt x="598" y="4321"/>
                      <a:pt x="1456" y="4707"/>
                    </a:cubicBezTo>
                    <a:cubicBezTo>
                      <a:pt x="1775" y="4853"/>
                      <a:pt x="2114" y="4933"/>
                      <a:pt x="2479" y="4933"/>
                    </a:cubicBezTo>
                    <a:cubicBezTo>
                      <a:pt x="2845" y="4933"/>
                      <a:pt x="3184" y="4846"/>
                      <a:pt x="3503" y="4707"/>
                    </a:cubicBezTo>
                    <a:cubicBezTo>
                      <a:pt x="4354" y="4321"/>
                      <a:pt x="4952" y="3470"/>
                      <a:pt x="4952" y="2473"/>
                    </a:cubicBezTo>
                    <a:cubicBezTo>
                      <a:pt x="4952" y="1476"/>
                      <a:pt x="4354" y="619"/>
                      <a:pt x="3503" y="227"/>
                    </a:cubicBezTo>
                    <a:cubicBezTo>
                      <a:pt x="3191" y="74"/>
                      <a:pt x="2845" y="1"/>
                      <a:pt x="2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7;p33">
                <a:extLst>
                  <a:ext uri="{FF2B5EF4-FFF2-40B4-BE49-F238E27FC236}">
                    <a16:creationId xmlns:a16="http://schemas.microsoft.com/office/drawing/2014/main" id="{83309B7A-5736-4786-A772-8B956C01D114}"/>
                  </a:ext>
                </a:extLst>
              </p:cNvPr>
              <p:cNvSpPr/>
              <p:nvPr/>
            </p:nvSpPr>
            <p:spPr>
              <a:xfrm>
                <a:off x="675950" y="1411850"/>
                <a:ext cx="51200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74" extrusionOk="0">
                    <a:moveTo>
                      <a:pt x="1024" y="1"/>
                    </a:moveTo>
                    <a:cubicBezTo>
                      <a:pt x="659" y="1"/>
                      <a:pt x="320" y="87"/>
                      <a:pt x="1" y="227"/>
                    </a:cubicBezTo>
                    <a:lnTo>
                      <a:pt x="1024" y="2473"/>
                    </a:lnTo>
                    <a:lnTo>
                      <a:pt x="2048" y="227"/>
                    </a:lnTo>
                    <a:cubicBezTo>
                      <a:pt x="1736" y="87"/>
                      <a:pt x="1390" y="1"/>
                      <a:pt x="1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8;p33">
                <a:extLst>
                  <a:ext uri="{FF2B5EF4-FFF2-40B4-BE49-F238E27FC236}">
                    <a16:creationId xmlns:a16="http://schemas.microsoft.com/office/drawing/2014/main" id="{9B25D49C-DB04-4BEC-B988-7D003DFA44A0}"/>
                  </a:ext>
                </a:extLst>
              </p:cNvPr>
              <p:cNvSpPr/>
              <p:nvPr/>
            </p:nvSpPr>
            <p:spPr>
              <a:xfrm>
                <a:off x="675950" y="1473675"/>
                <a:ext cx="51200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60" extrusionOk="0">
                    <a:moveTo>
                      <a:pt x="1024" y="0"/>
                    </a:moveTo>
                    <a:lnTo>
                      <a:pt x="1" y="2234"/>
                    </a:lnTo>
                    <a:cubicBezTo>
                      <a:pt x="320" y="2380"/>
                      <a:pt x="659" y="2460"/>
                      <a:pt x="1024" y="2460"/>
                    </a:cubicBezTo>
                    <a:cubicBezTo>
                      <a:pt x="1390" y="2460"/>
                      <a:pt x="1729" y="2373"/>
                      <a:pt x="2048" y="2234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29;p33">
              <a:extLst>
                <a:ext uri="{FF2B5EF4-FFF2-40B4-BE49-F238E27FC236}">
                  <a16:creationId xmlns:a16="http://schemas.microsoft.com/office/drawing/2014/main" id="{EB7505CE-7E1D-4526-B3EC-21F32EF88BE3}"/>
                </a:ext>
              </a:extLst>
            </p:cNvPr>
            <p:cNvGrpSpPr/>
            <p:nvPr/>
          </p:nvGrpSpPr>
          <p:grpSpPr>
            <a:xfrm flipH="1">
              <a:off x="4197615" y="535106"/>
              <a:ext cx="599417" cy="758237"/>
              <a:chOff x="4323825" y="4267250"/>
              <a:chExt cx="376400" cy="476100"/>
            </a:xfrm>
          </p:grpSpPr>
          <p:sp>
            <p:nvSpPr>
              <p:cNvPr id="15" name="Google Shape;1030;p33">
                <a:extLst>
                  <a:ext uri="{FF2B5EF4-FFF2-40B4-BE49-F238E27FC236}">
                    <a16:creationId xmlns:a16="http://schemas.microsoft.com/office/drawing/2014/main" id="{9A78EAED-6D0C-4239-B43C-4577B1BFC635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1;p33">
                <a:extLst>
                  <a:ext uri="{FF2B5EF4-FFF2-40B4-BE49-F238E27FC236}">
                    <a16:creationId xmlns:a16="http://schemas.microsoft.com/office/drawing/2014/main" id="{31142080-B68E-4AAF-9BCF-BE3ED9DE918D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04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227DA4-426D-4DD5-955D-E953B012D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07"/>
          <a:stretch/>
        </p:blipFill>
        <p:spPr>
          <a:xfrm>
            <a:off x="5593794" y="2206065"/>
            <a:ext cx="2143424" cy="5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3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66576" y="427675"/>
            <a:ext cx="3826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Who is the best customer? 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The customer who has spent the most money will be declared the best customer.</a:t>
            </a:r>
          </a:p>
          <a:p>
            <a:r>
              <a:rPr lang="en-IN" sz="1600" b="1" dirty="0">
                <a:solidFill>
                  <a:schemeClr val="accent6"/>
                </a:solidFill>
                <a:latin typeface="+mj-lt"/>
              </a:rPr>
              <a:t>Write a query that returns the person who has spent the most money.</a:t>
            </a: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532435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30105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</a:t>
            </a:r>
            <a:r>
              <a:rPr lang="en-US" dirty="0" err="1"/>
              <a:t>concat</a:t>
            </a:r>
            <a:r>
              <a:rPr lang="en-US" dirty="0"/>
              <a:t>(</a:t>
            </a:r>
            <a:r>
              <a:rPr lang="en-US" dirty="0" err="1"/>
              <a:t>c.first_name</a:t>
            </a:r>
            <a:r>
              <a:rPr lang="en-US" dirty="0"/>
              <a:t>,</a:t>
            </a:r>
          </a:p>
          <a:p>
            <a:r>
              <a:rPr lang="en-US" dirty="0" err="1"/>
              <a:t>c.last_name</a:t>
            </a:r>
            <a:r>
              <a:rPr lang="en-US" dirty="0"/>
              <a:t>) as </a:t>
            </a:r>
            <a:r>
              <a:rPr lang="en-US" dirty="0" err="1"/>
              <a:t>Customer_name</a:t>
            </a:r>
            <a:r>
              <a:rPr lang="en-US" dirty="0"/>
              <a:t>, round(sum(total)) as </a:t>
            </a:r>
            <a:r>
              <a:rPr lang="en-US" dirty="0" err="1"/>
              <a:t>money_spent</a:t>
            </a:r>
            <a:endParaRPr lang="en-US" dirty="0"/>
          </a:p>
          <a:p>
            <a:r>
              <a:rPr lang="en-US" dirty="0"/>
              <a:t>from customer as c</a:t>
            </a:r>
          </a:p>
          <a:p>
            <a:r>
              <a:rPr lang="en-US" dirty="0"/>
              <a:t>join invoice as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i.customer_id</a:t>
            </a:r>
            <a:r>
              <a:rPr lang="en-US" dirty="0"/>
              <a:t>= </a:t>
            </a:r>
            <a:r>
              <a:rPr lang="en-US" dirty="0" err="1"/>
              <a:t>c.customer_id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Customer_name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money_spent</a:t>
            </a:r>
            <a:endParaRPr lang="en-US" dirty="0"/>
          </a:p>
          <a:p>
            <a:r>
              <a:rPr lang="en-US" dirty="0"/>
              <a:t>limit 1;</a:t>
            </a:r>
            <a:endParaRPr lang="en-IN" dirty="0"/>
          </a:p>
        </p:txBody>
      </p:sp>
      <p:grpSp>
        <p:nvGrpSpPr>
          <p:cNvPr id="12" name="Google Shape;999;p33">
            <a:extLst>
              <a:ext uri="{FF2B5EF4-FFF2-40B4-BE49-F238E27FC236}">
                <a16:creationId xmlns:a16="http://schemas.microsoft.com/office/drawing/2014/main" id="{8D89C559-C1DF-47A8-AB2C-E14DF71BAAC8}"/>
              </a:ext>
            </a:extLst>
          </p:cNvPr>
          <p:cNvGrpSpPr/>
          <p:nvPr/>
        </p:nvGrpSpPr>
        <p:grpSpPr>
          <a:xfrm>
            <a:off x="5036076" y="2726770"/>
            <a:ext cx="2727277" cy="2140074"/>
            <a:chOff x="4197615" y="535106"/>
            <a:chExt cx="4016203" cy="3676557"/>
          </a:xfrm>
        </p:grpSpPr>
        <p:grpSp>
          <p:nvGrpSpPr>
            <p:cNvPr id="13" name="Google Shape;1000;p33">
              <a:extLst>
                <a:ext uri="{FF2B5EF4-FFF2-40B4-BE49-F238E27FC236}">
                  <a16:creationId xmlns:a16="http://schemas.microsoft.com/office/drawing/2014/main" id="{203B5255-19FC-4BC3-9B6D-C5CE68FAD0BD}"/>
                </a:ext>
              </a:extLst>
            </p:cNvPr>
            <p:cNvGrpSpPr/>
            <p:nvPr/>
          </p:nvGrpSpPr>
          <p:grpSpPr>
            <a:xfrm>
              <a:off x="4910874" y="931687"/>
              <a:ext cx="3302944" cy="3279975"/>
              <a:chOff x="520750" y="1344400"/>
              <a:chExt cx="1387675" cy="1378025"/>
            </a:xfrm>
          </p:grpSpPr>
          <p:sp>
            <p:nvSpPr>
              <p:cNvPr id="17" name="Google Shape;1001;p33">
                <a:extLst>
                  <a:ext uri="{FF2B5EF4-FFF2-40B4-BE49-F238E27FC236}">
                    <a16:creationId xmlns:a16="http://schemas.microsoft.com/office/drawing/2014/main" id="{5DDBD3B5-CB26-4479-B657-B905C53B2EB2}"/>
                  </a:ext>
                </a:extLst>
              </p:cNvPr>
              <p:cNvSpPr/>
              <p:nvPr/>
            </p:nvSpPr>
            <p:spPr>
              <a:xfrm>
                <a:off x="520750" y="1344400"/>
                <a:ext cx="1387675" cy="1378025"/>
              </a:xfrm>
              <a:custGeom>
                <a:avLst/>
                <a:gdLst/>
                <a:ahLst/>
                <a:cxnLst/>
                <a:rect l="l" t="t" r="r" b="b"/>
                <a:pathLst>
                  <a:path w="55507" h="55121" extrusionOk="0">
                    <a:moveTo>
                      <a:pt x="1" y="0"/>
                    </a:moveTo>
                    <a:lnTo>
                      <a:pt x="1" y="55120"/>
                    </a:lnTo>
                    <a:lnTo>
                      <a:pt x="55506" y="55120"/>
                    </a:lnTo>
                    <a:lnTo>
                      <a:pt x="55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02;p33">
                <a:extLst>
                  <a:ext uri="{FF2B5EF4-FFF2-40B4-BE49-F238E27FC236}">
                    <a16:creationId xmlns:a16="http://schemas.microsoft.com/office/drawing/2014/main" id="{663FF7BC-128A-436D-8A20-456504306600}"/>
                  </a:ext>
                </a:extLst>
              </p:cNvPr>
              <p:cNvSpPr/>
              <p:nvPr/>
            </p:nvSpPr>
            <p:spPr>
              <a:xfrm>
                <a:off x="544025" y="1367500"/>
                <a:ext cx="1341475" cy="1331825"/>
              </a:xfrm>
              <a:custGeom>
                <a:avLst/>
                <a:gdLst/>
                <a:ahLst/>
                <a:cxnLst/>
                <a:rect l="l" t="t" r="r" b="b"/>
                <a:pathLst>
                  <a:path w="53659" h="53273" extrusionOk="0">
                    <a:moveTo>
                      <a:pt x="0" y="0"/>
                    </a:moveTo>
                    <a:lnTo>
                      <a:pt x="0" y="53272"/>
                    </a:lnTo>
                    <a:lnTo>
                      <a:pt x="53658" y="53272"/>
                    </a:lnTo>
                    <a:lnTo>
                      <a:pt x="536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03;p33">
                <a:extLst>
                  <a:ext uri="{FF2B5EF4-FFF2-40B4-BE49-F238E27FC236}">
                    <a16:creationId xmlns:a16="http://schemas.microsoft.com/office/drawing/2014/main" id="{CCF5BC03-1A7D-494B-BF2C-F0BA6DC4285B}"/>
                  </a:ext>
                </a:extLst>
              </p:cNvPr>
              <p:cNvSpPr/>
              <p:nvPr/>
            </p:nvSpPr>
            <p:spPr>
              <a:xfrm>
                <a:off x="577750" y="1401900"/>
                <a:ext cx="1274500" cy="1265350"/>
              </a:xfrm>
              <a:custGeom>
                <a:avLst/>
                <a:gdLst/>
                <a:ahLst/>
                <a:cxnLst/>
                <a:rect l="l" t="t" r="r" b="b"/>
                <a:pathLst>
                  <a:path w="50980" h="50614" extrusionOk="0">
                    <a:moveTo>
                      <a:pt x="25490" y="0"/>
                    </a:moveTo>
                    <a:cubicBezTo>
                      <a:pt x="11413" y="0"/>
                      <a:pt x="1" y="11332"/>
                      <a:pt x="1" y="25310"/>
                    </a:cubicBezTo>
                    <a:cubicBezTo>
                      <a:pt x="1" y="39288"/>
                      <a:pt x="11413" y="50614"/>
                      <a:pt x="25490" y="50614"/>
                    </a:cubicBezTo>
                    <a:cubicBezTo>
                      <a:pt x="39568" y="50614"/>
                      <a:pt x="50980" y="39288"/>
                      <a:pt x="50980" y="25310"/>
                    </a:cubicBezTo>
                    <a:cubicBezTo>
                      <a:pt x="50980" y="11332"/>
                      <a:pt x="39568" y="0"/>
                      <a:pt x="25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04;p33">
                <a:extLst>
                  <a:ext uri="{FF2B5EF4-FFF2-40B4-BE49-F238E27FC236}">
                    <a16:creationId xmlns:a16="http://schemas.microsoft.com/office/drawing/2014/main" id="{E5BE1E03-8E41-422F-A325-61E86B751028}"/>
                  </a:ext>
                </a:extLst>
              </p:cNvPr>
              <p:cNvSpPr/>
              <p:nvPr/>
            </p:nvSpPr>
            <p:spPr>
              <a:xfrm>
                <a:off x="618300" y="1441275"/>
                <a:ext cx="1192750" cy="1184275"/>
              </a:xfrm>
              <a:custGeom>
                <a:avLst/>
                <a:gdLst/>
                <a:ahLst/>
                <a:cxnLst/>
                <a:rect l="l" t="t" r="r" b="b"/>
                <a:pathLst>
                  <a:path w="47710" h="47371" extrusionOk="0">
                    <a:moveTo>
                      <a:pt x="23848" y="0"/>
                    </a:moveTo>
                    <a:cubicBezTo>
                      <a:pt x="20990" y="0"/>
                      <a:pt x="18259" y="499"/>
                      <a:pt x="15720" y="1409"/>
                    </a:cubicBezTo>
                    <a:cubicBezTo>
                      <a:pt x="6554" y="4706"/>
                      <a:pt x="0" y="13440"/>
                      <a:pt x="0" y="23682"/>
                    </a:cubicBezTo>
                    <a:cubicBezTo>
                      <a:pt x="0" y="33938"/>
                      <a:pt x="6554" y="42658"/>
                      <a:pt x="15713" y="45955"/>
                    </a:cubicBezTo>
                    <a:cubicBezTo>
                      <a:pt x="18259" y="46872"/>
                      <a:pt x="20990" y="47370"/>
                      <a:pt x="23848" y="47370"/>
                    </a:cubicBezTo>
                    <a:cubicBezTo>
                      <a:pt x="26720" y="47370"/>
                      <a:pt x="29465" y="46872"/>
                      <a:pt x="32010" y="45948"/>
                    </a:cubicBezTo>
                    <a:cubicBezTo>
                      <a:pt x="41169" y="42645"/>
                      <a:pt x="47710" y="33918"/>
                      <a:pt x="47710" y="23682"/>
                    </a:cubicBezTo>
                    <a:cubicBezTo>
                      <a:pt x="47710" y="13446"/>
                      <a:pt x="41163" y="4726"/>
                      <a:pt x="32010" y="1416"/>
                    </a:cubicBezTo>
                    <a:cubicBezTo>
                      <a:pt x="29458" y="499"/>
                      <a:pt x="26720" y="0"/>
                      <a:pt x="238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5;p33">
                <a:extLst>
                  <a:ext uri="{FF2B5EF4-FFF2-40B4-BE49-F238E27FC236}">
                    <a16:creationId xmlns:a16="http://schemas.microsoft.com/office/drawing/2014/main" id="{4B9534D9-03B5-4B03-911A-F5D8C9E7F8F5}"/>
                  </a:ext>
                </a:extLst>
              </p:cNvPr>
              <p:cNvSpPr/>
              <p:nvPr/>
            </p:nvSpPr>
            <p:spPr>
              <a:xfrm>
                <a:off x="642725" y="1466350"/>
                <a:ext cx="1144575" cy="1136100"/>
              </a:xfrm>
              <a:custGeom>
                <a:avLst/>
                <a:gdLst/>
                <a:ahLst/>
                <a:cxnLst/>
                <a:rect l="l" t="t" r="r" b="b"/>
                <a:pathLst>
                  <a:path w="45783" h="45444" extrusionOk="0">
                    <a:moveTo>
                      <a:pt x="22878" y="11313"/>
                    </a:moveTo>
                    <a:cubicBezTo>
                      <a:pt x="29219" y="11313"/>
                      <a:pt x="34377" y="16445"/>
                      <a:pt x="34377" y="22732"/>
                    </a:cubicBezTo>
                    <a:cubicBezTo>
                      <a:pt x="34377" y="29020"/>
                      <a:pt x="29219" y="34144"/>
                      <a:pt x="22885" y="34144"/>
                    </a:cubicBezTo>
                    <a:cubicBezTo>
                      <a:pt x="16544" y="34144"/>
                      <a:pt x="11379" y="29020"/>
                      <a:pt x="11379" y="22732"/>
                    </a:cubicBezTo>
                    <a:cubicBezTo>
                      <a:pt x="11379" y="16445"/>
                      <a:pt x="16544" y="11313"/>
                      <a:pt x="22878" y="11313"/>
                    </a:cubicBezTo>
                    <a:close/>
                    <a:moveTo>
                      <a:pt x="22885" y="11028"/>
                    </a:moveTo>
                    <a:cubicBezTo>
                      <a:pt x="16384" y="11028"/>
                      <a:pt x="11100" y="16278"/>
                      <a:pt x="11100" y="22719"/>
                    </a:cubicBezTo>
                    <a:cubicBezTo>
                      <a:pt x="11100" y="29166"/>
                      <a:pt x="16384" y="34430"/>
                      <a:pt x="22885" y="34430"/>
                    </a:cubicBezTo>
                    <a:cubicBezTo>
                      <a:pt x="29378" y="34430"/>
                      <a:pt x="34662" y="29179"/>
                      <a:pt x="34662" y="22732"/>
                    </a:cubicBezTo>
                    <a:cubicBezTo>
                      <a:pt x="34662" y="16285"/>
                      <a:pt x="29378" y="11028"/>
                      <a:pt x="22885" y="11028"/>
                    </a:cubicBezTo>
                    <a:close/>
                    <a:moveTo>
                      <a:pt x="22885" y="10463"/>
                    </a:moveTo>
                    <a:cubicBezTo>
                      <a:pt x="29697" y="10463"/>
                      <a:pt x="35234" y="15959"/>
                      <a:pt x="35234" y="22732"/>
                    </a:cubicBezTo>
                    <a:cubicBezTo>
                      <a:pt x="35234" y="29505"/>
                      <a:pt x="29697" y="34995"/>
                      <a:pt x="22885" y="34995"/>
                    </a:cubicBezTo>
                    <a:cubicBezTo>
                      <a:pt x="16072" y="34995"/>
                      <a:pt x="10529" y="29492"/>
                      <a:pt x="10529" y="22719"/>
                    </a:cubicBezTo>
                    <a:cubicBezTo>
                      <a:pt x="10529" y="15953"/>
                      <a:pt x="16072" y="10463"/>
                      <a:pt x="22885" y="10463"/>
                    </a:cubicBezTo>
                    <a:close/>
                    <a:moveTo>
                      <a:pt x="22885" y="10177"/>
                    </a:moveTo>
                    <a:cubicBezTo>
                      <a:pt x="15912" y="10177"/>
                      <a:pt x="10243" y="15813"/>
                      <a:pt x="10243" y="22726"/>
                    </a:cubicBezTo>
                    <a:cubicBezTo>
                      <a:pt x="10243" y="29645"/>
                      <a:pt x="15912" y="35268"/>
                      <a:pt x="22885" y="35268"/>
                    </a:cubicBezTo>
                    <a:cubicBezTo>
                      <a:pt x="29850" y="35268"/>
                      <a:pt x="35520" y="29638"/>
                      <a:pt x="35520" y="22726"/>
                    </a:cubicBezTo>
                    <a:cubicBezTo>
                      <a:pt x="35520" y="15813"/>
                      <a:pt x="29844" y="10177"/>
                      <a:pt x="22885" y="10177"/>
                    </a:cubicBezTo>
                    <a:close/>
                    <a:moveTo>
                      <a:pt x="22885" y="9605"/>
                    </a:moveTo>
                    <a:cubicBezTo>
                      <a:pt x="30169" y="9605"/>
                      <a:pt x="36091" y="15487"/>
                      <a:pt x="36091" y="22726"/>
                    </a:cubicBezTo>
                    <a:cubicBezTo>
                      <a:pt x="36091" y="29957"/>
                      <a:pt x="30169" y="35839"/>
                      <a:pt x="22885" y="35839"/>
                    </a:cubicBezTo>
                    <a:cubicBezTo>
                      <a:pt x="15593" y="35839"/>
                      <a:pt x="9671" y="29957"/>
                      <a:pt x="9671" y="22726"/>
                    </a:cubicBezTo>
                    <a:cubicBezTo>
                      <a:pt x="9671" y="15487"/>
                      <a:pt x="15593" y="9605"/>
                      <a:pt x="22885" y="9605"/>
                    </a:cubicBezTo>
                    <a:close/>
                    <a:moveTo>
                      <a:pt x="22885" y="9333"/>
                    </a:moveTo>
                    <a:cubicBezTo>
                      <a:pt x="15447" y="9333"/>
                      <a:pt x="9385" y="15335"/>
                      <a:pt x="9385" y="22719"/>
                    </a:cubicBezTo>
                    <a:cubicBezTo>
                      <a:pt x="9385" y="30110"/>
                      <a:pt x="15440" y="36118"/>
                      <a:pt x="22878" y="36118"/>
                    </a:cubicBezTo>
                    <a:cubicBezTo>
                      <a:pt x="30316" y="36118"/>
                      <a:pt x="36371" y="30110"/>
                      <a:pt x="36371" y="22719"/>
                    </a:cubicBezTo>
                    <a:cubicBezTo>
                      <a:pt x="36371" y="15335"/>
                      <a:pt x="30316" y="9333"/>
                      <a:pt x="22885" y="9333"/>
                    </a:cubicBezTo>
                    <a:close/>
                    <a:moveTo>
                      <a:pt x="22885" y="8754"/>
                    </a:moveTo>
                    <a:cubicBezTo>
                      <a:pt x="30635" y="8754"/>
                      <a:pt x="36949" y="15022"/>
                      <a:pt x="36949" y="22726"/>
                    </a:cubicBezTo>
                    <a:cubicBezTo>
                      <a:pt x="36949" y="30422"/>
                      <a:pt x="30635" y="36690"/>
                      <a:pt x="22885" y="36690"/>
                    </a:cubicBezTo>
                    <a:cubicBezTo>
                      <a:pt x="15128" y="36690"/>
                      <a:pt x="8814" y="30422"/>
                      <a:pt x="8814" y="22726"/>
                    </a:cubicBezTo>
                    <a:cubicBezTo>
                      <a:pt x="8814" y="15022"/>
                      <a:pt x="15121" y="8754"/>
                      <a:pt x="22885" y="8754"/>
                    </a:cubicBezTo>
                    <a:close/>
                    <a:moveTo>
                      <a:pt x="22885" y="8482"/>
                    </a:moveTo>
                    <a:cubicBezTo>
                      <a:pt x="14975" y="8482"/>
                      <a:pt x="8535" y="14869"/>
                      <a:pt x="8535" y="22732"/>
                    </a:cubicBezTo>
                    <a:cubicBezTo>
                      <a:pt x="8535" y="30588"/>
                      <a:pt x="14975" y="36982"/>
                      <a:pt x="22885" y="36982"/>
                    </a:cubicBezTo>
                    <a:cubicBezTo>
                      <a:pt x="30794" y="36982"/>
                      <a:pt x="37228" y="30588"/>
                      <a:pt x="37228" y="22732"/>
                    </a:cubicBezTo>
                    <a:cubicBezTo>
                      <a:pt x="37228" y="14869"/>
                      <a:pt x="30794" y="8482"/>
                      <a:pt x="22885" y="8482"/>
                    </a:cubicBezTo>
                    <a:close/>
                    <a:moveTo>
                      <a:pt x="22885" y="7910"/>
                    </a:moveTo>
                    <a:cubicBezTo>
                      <a:pt x="31106" y="7910"/>
                      <a:pt x="37806" y="14557"/>
                      <a:pt x="37806" y="22726"/>
                    </a:cubicBezTo>
                    <a:cubicBezTo>
                      <a:pt x="37800" y="30901"/>
                      <a:pt x="31106" y="37534"/>
                      <a:pt x="22885" y="37534"/>
                    </a:cubicBezTo>
                    <a:cubicBezTo>
                      <a:pt x="14656" y="37534"/>
                      <a:pt x="7963" y="30888"/>
                      <a:pt x="7963" y="22726"/>
                    </a:cubicBezTo>
                    <a:cubicBezTo>
                      <a:pt x="7963" y="14557"/>
                      <a:pt x="14656" y="7910"/>
                      <a:pt x="22885" y="7910"/>
                    </a:cubicBezTo>
                    <a:close/>
                    <a:moveTo>
                      <a:pt x="22885" y="7638"/>
                    </a:moveTo>
                    <a:cubicBezTo>
                      <a:pt x="14497" y="7638"/>
                      <a:pt x="7684" y="14404"/>
                      <a:pt x="7684" y="22732"/>
                    </a:cubicBezTo>
                    <a:cubicBezTo>
                      <a:pt x="7684" y="31054"/>
                      <a:pt x="14510" y="37827"/>
                      <a:pt x="22878" y="37827"/>
                    </a:cubicBezTo>
                    <a:cubicBezTo>
                      <a:pt x="31266" y="37827"/>
                      <a:pt x="38079" y="31054"/>
                      <a:pt x="38079" y="22732"/>
                    </a:cubicBezTo>
                    <a:cubicBezTo>
                      <a:pt x="38079" y="14404"/>
                      <a:pt x="31266" y="7638"/>
                      <a:pt x="22885" y="7638"/>
                    </a:cubicBezTo>
                    <a:close/>
                    <a:moveTo>
                      <a:pt x="22885" y="7060"/>
                    </a:moveTo>
                    <a:cubicBezTo>
                      <a:pt x="31578" y="7060"/>
                      <a:pt x="38650" y="14092"/>
                      <a:pt x="38650" y="22719"/>
                    </a:cubicBezTo>
                    <a:cubicBezTo>
                      <a:pt x="38650" y="31353"/>
                      <a:pt x="31578" y="38385"/>
                      <a:pt x="22885" y="38385"/>
                    </a:cubicBezTo>
                    <a:cubicBezTo>
                      <a:pt x="14184" y="38385"/>
                      <a:pt x="7112" y="31353"/>
                      <a:pt x="7112" y="22719"/>
                    </a:cubicBezTo>
                    <a:cubicBezTo>
                      <a:pt x="7112" y="14092"/>
                      <a:pt x="14191" y="7060"/>
                      <a:pt x="22885" y="7060"/>
                    </a:cubicBezTo>
                    <a:close/>
                    <a:moveTo>
                      <a:pt x="22885" y="6787"/>
                    </a:moveTo>
                    <a:cubicBezTo>
                      <a:pt x="14031" y="6787"/>
                      <a:pt x="6833" y="13939"/>
                      <a:pt x="6833" y="22732"/>
                    </a:cubicBezTo>
                    <a:cubicBezTo>
                      <a:pt x="6833" y="31519"/>
                      <a:pt x="14031" y="38671"/>
                      <a:pt x="22885" y="38671"/>
                    </a:cubicBezTo>
                    <a:cubicBezTo>
                      <a:pt x="31731" y="38671"/>
                      <a:pt x="38936" y="31519"/>
                      <a:pt x="38936" y="22732"/>
                    </a:cubicBezTo>
                    <a:cubicBezTo>
                      <a:pt x="38936" y="13939"/>
                      <a:pt x="31738" y="6787"/>
                      <a:pt x="22885" y="6787"/>
                    </a:cubicBezTo>
                    <a:close/>
                    <a:moveTo>
                      <a:pt x="22885" y="6222"/>
                    </a:moveTo>
                    <a:cubicBezTo>
                      <a:pt x="32057" y="6222"/>
                      <a:pt x="39508" y="13626"/>
                      <a:pt x="39508" y="22732"/>
                    </a:cubicBezTo>
                    <a:cubicBezTo>
                      <a:pt x="39508" y="31838"/>
                      <a:pt x="32057" y="39242"/>
                      <a:pt x="22885" y="39242"/>
                    </a:cubicBezTo>
                    <a:cubicBezTo>
                      <a:pt x="13706" y="39242"/>
                      <a:pt x="6255" y="31838"/>
                      <a:pt x="6255" y="22732"/>
                    </a:cubicBezTo>
                    <a:cubicBezTo>
                      <a:pt x="6255" y="13626"/>
                      <a:pt x="13719" y="6222"/>
                      <a:pt x="22885" y="6222"/>
                    </a:cubicBezTo>
                    <a:close/>
                    <a:moveTo>
                      <a:pt x="22885" y="5943"/>
                    </a:moveTo>
                    <a:cubicBezTo>
                      <a:pt x="13559" y="5943"/>
                      <a:pt x="5976" y="13473"/>
                      <a:pt x="5976" y="22732"/>
                    </a:cubicBezTo>
                    <a:cubicBezTo>
                      <a:pt x="5976" y="31984"/>
                      <a:pt x="13559" y="39521"/>
                      <a:pt x="22885" y="39521"/>
                    </a:cubicBezTo>
                    <a:cubicBezTo>
                      <a:pt x="32203" y="39521"/>
                      <a:pt x="39787" y="31984"/>
                      <a:pt x="39787" y="22732"/>
                    </a:cubicBezTo>
                    <a:cubicBezTo>
                      <a:pt x="39787" y="13473"/>
                      <a:pt x="32203" y="5943"/>
                      <a:pt x="22885" y="5943"/>
                    </a:cubicBezTo>
                    <a:close/>
                    <a:moveTo>
                      <a:pt x="22878" y="5371"/>
                    </a:moveTo>
                    <a:cubicBezTo>
                      <a:pt x="32516" y="5371"/>
                      <a:pt x="40359" y="13161"/>
                      <a:pt x="40359" y="22732"/>
                    </a:cubicBezTo>
                    <a:cubicBezTo>
                      <a:pt x="40365" y="32297"/>
                      <a:pt x="32529" y="40086"/>
                      <a:pt x="22885" y="40086"/>
                    </a:cubicBezTo>
                    <a:cubicBezTo>
                      <a:pt x="13247" y="40086"/>
                      <a:pt x="5397" y="32303"/>
                      <a:pt x="5397" y="22732"/>
                    </a:cubicBezTo>
                    <a:cubicBezTo>
                      <a:pt x="5397" y="13161"/>
                      <a:pt x="13240" y="5371"/>
                      <a:pt x="22878" y="5371"/>
                    </a:cubicBezTo>
                    <a:close/>
                    <a:moveTo>
                      <a:pt x="22885" y="5092"/>
                    </a:moveTo>
                    <a:cubicBezTo>
                      <a:pt x="13088" y="5092"/>
                      <a:pt x="5118" y="13002"/>
                      <a:pt x="5118" y="22732"/>
                    </a:cubicBezTo>
                    <a:cubicBezTo>
                      <a:pt x="5118" y="32463"/>
                      <a:pt x="13088" y="40372"/>
                      <a:pt x="22885" y="40372"/>
                    </a:cubicBezTo>
                    <a:cubicBezTo>
                      <a:pt x="32675" y="40372"/>
                      <a:pt x="40644" y="32463"/>
                      <a:pt x="40644" y="22732"/>
                    </a:cubicBezTo>
                    <a:cubicBezTo>
                      <a:pt x="40644" y="13002"/>
                      <a:pt x="32675" y="5092"/>
                      <a:pt x="22885" y="5092"/>
                    </a:cubicBezTo>
                    <a:close/>
                    <a:moveTo>
                      <a:pt x="22878" y="4527"/>
                    </a:moveTo>
                    <a:cubicBezTo>
                      <a:pt x="27783" y="4527"/>
                      <a:pt x="32383" y="6421"/>
                      <a:pt x="35852" y="9864"/>
                    </a:cubicBezTo>
                    <a:cubicBezTo>
                      <a:pt x="39315" y="13301"/>
                      <a:pt x="41216" y="17874"/>
                      <a:pt x="41216" y="22732"/>
                    </a:cubicBezTo>
                    <a:cubicBezTo>
                      <a:pt x="41216" y="27591"/>
                      <a:pt x="39315" y="32164"/>
                      <a:pt x="35852" y="35600"/>
                    </a:cubicBezTo>
                    <a:cubicBezTo>
                      <a:pt x="32383" y="39043"/>
                      <a:pt x="27783" y="40937"/>
                      <a:pt x="22878" y="40937"/>
                    </a:cubicBezTo>
                    <a:cubicBezTo>
                      <a:pt x="17979" y="40937"/>
                      <a:pt x="13373" y="39043"/>
                      <a:pt x="9910" y="35600"/>
                    </a:cubicBezTo>
                    <a:cubicBezTo>
                      <a:pt x="6448" y="32164"/>
                      <a:pt x="4547" y="27591"/>
                      <a:pt x="4547" y="22732"/>
                    </a:cubicBezTo>
                    <a:cubicBezTo>
                      <a:pt x="4547" y="17874"/>
                      <a:pt x="6454" y="13294"/>
                      <a:pt x="9910" y="9864"/>
                    </a:cubicBezTo>
                    <a:cubicBezTo>
                      <a:pt x="13373" y="6421"/>
                      <a:pt x="17979" y="4527"/>
                      <a:pt x="22878" y="4527"/>
                    </a:cubicBezTo>
                    <a:close/>
                    <a:moveTo>
                      <a:pt x="22891" y="4235"/>
                    </a:moveTo>
                    <a:cubicBezTo>
                      <a:pt x="17913" y="4235"/>
                      <a:pt x="13247" y="6156"/>
                      <a:pt x="9731" y="9652"/>
                    </a:cubicBezTo>
                    <a:cubicBezTo>
                      <a:pt x="6215" y="13141"/>
                      <a:pt x="4281" y="17787"/>
                      <a:pt x="4281" y="22719"/>
                    </a:cubicBezTo>
                    <a:cubicBezTo>
                      <a:pt x="4281" y="27657"/>
                      <a:pt x="6208" y="32310"/>
                      <a:pt x="9724" y="35799"/>
                    </a:cubicBezTo>
                    <a:cubicBezTo>
                      <a:pt x="13234" y="39289"/>
                      <a:pt x="17913" y="41216"/>
                      <a:pt x="22885" y="41216"/>
                    </a:cubicBezTo>
                    <a:cubicBezTo>
                      <a:pt x="27850" y="41216"/>
                      <a:pt x="32529" y="39295"/>
                      <a:pt x="36045" y="35799"/>
                    </a:cubicBezTo>
                    <a:cubicBezTo>
                      <a:pt x="39554" y="32310"/>
                      <a:pt x="41495" y="27664"/>
                      <a:pt x="41495" y="22732"/>
                    </a:cubicBezTo>
                    <a:cubicBezTo>
                      <a:pt x="41495" y="17794"/>
                      <a:pt x="39568" y="13141"/>
                      <a:pt x="36052" y="9652"/>
                    </a:cubicBezTo>
                    <a:cubicBezTo>
                      <a:pt x="32535" y="6162"/>
                      <a:pt x="27856" y="4235"/>
                      <a:pt x="22891" y="4235"/>
                    </a:cubicBezTo>
                    <a:close/>
                    <a:moveTo>
                      <a:pt x="22891" y="3663"/>
                    </a:moveTo>
                    <a:cubicBezTo>
                      <a:pt x="28016" y="3663"/>
                      <a:pt x="32835" y="5650"/>
                      <a:pt x="36457" y="9246"/>
                    </a:cubicBezTo>
                    <a:cubicBezTo>
                      <a:pt x="40079" y="12842"/>
                      <a:pt x="42073" y="17628"/>
                      <a:pt x="42073" y="22719"/>
                    </a:cubicBezTo>
                    <a:cubicBezTo>
                      <a:pt x="42073" y="27817"/>
                      <a:pt x="40079" y="32602"/>
                      <a:pt x="36457" y="36198"/>
                    </a:cubicBezTo>
                    <a:cubicBezTo>
                      <a:pt x="32835" y="39794"/>
                      <a:pt x="28016" y="41781"/>
                      <a:pt x="22891" y="41781"/>
                    </a:cubicBezTo>
                    <a:cubicBezTo>
                      <a:pt x="17767" y="41781"/>
                      <a:pt x="12948" y="39794"/>
                      <a:pt x="9326" y="36198"/>
                    </a:cubicBezTo>
                    <a:cubicBezTo>
                      <a:pt x="5697" y="32602"/>
                      <a:pt x="3709" y="27817"/>
                      <a:pt x="3709" y="22719"/>
                    </a:cubicBezTo>
                    <a:cubicBezTo>
                      <a:pt x="3709" y="17628"/>
                      <a:pt x="5697" y="12855"/>
                      <a:pt x="9326" y="9246"/>
                    </a:cubicBezTo>
                    <a:cubicBezTo>
                      <a:pt x="12948" y="5650"/>
                      <a:pt x="17767" y="3663"/>
                      <a:pt x="22891" y="3663"/>
                    </a:cubicBezTo>
                    <a:close/>
                    <a:moveTo>
                      <a:pt x="22891" y="3391"/>
                    </a:moveTo>
                    <a:cubicBezTo>
                      <a:pt x="17687" y="3391"/>
                      <a:pt x="12802" y="5398"/>
                      <a:pt x="9126" y="9054"/>
                    </a:cubicBezTo>
                    <a:cubicBezTo>
                      <a:pt x="5444" y="12709"/>
                      <a:pt x="3423" y="17561"/>
                      <a:pt x="3423" y="22732"/>
                    </a:cubicBezTo>
                    <a:cubicBezTo>
                      <a:pt x="3423" y="27897"/>
                      <a:pt x="5451" y="32749"/>
                      <a:pt x="9126" y="36404"/>
                    </a:cubicBezTo>
                    <a:cubicBezTo>
                      <a:pt x="12802" y="40060"/>
                      <a:pt x="17687" y="42074"/>
                      <a:pt x="22891" y="42074"/>
                    </a:cubicBezTo>
                    <a:cubicBezTo>
                      <a:pt x="28089" y="42074"/>
                      <a:pt x="32974" y="40060"/>
                      <a:pt x="36656" y="36404"/>
                    </a:cubicBezTo>
                    <a:cubicBezTo>
                      <a:pt x="40339" y="32749"/>
                      <a:pt x="42359" y="27897"/>
                      <a:pt x="42359" y="22732"/>
                    </a:cubicBezTo>
                    <a:cubicBezTo>
                      <a:pt x="42359" y="17561"/>
                      <a:pt x="40332" y="12702"/>
                      <a:pt x="36656" y="9054"/>
                    </a:cubicBezTo>
                    <a:cubicBezTo>
                      <a:pt x="32974" y="5398"/>
                      <a:pt x="28089" y="3391"/>
                      <a:pt x="22891" y="3391"/>
                    </a:cubicBezTo>
                    <a:close/>
                    <a:moveTo>
                      <a:pt x="22891" y="2826"/>
                    </a:moveTo>
                    <a:cubicBezTo>
                      <a:pt x="28242" y="2826"/>
                      <a:pt x="33273" y="4893"/>
                      <a:pt x="37062" y="8655"/>
                    </a:cubicBezTo>
                    <a:cubicBezTo>
                      <a:pt x="40850" y="12410"/>
                      <a:pt x="42937" y="17415"/>
                      <a:pt x="42937" y="22732"/>
                    </a:cubicBezTo>
                    <a:cubicBezTo>
                      <a:pt x="42937" y="28049"/>
                      <a:pt x="40844" y="33041"/>
                      <a:pt x="37062" y="36796"/>
                    </a:cubicBezTo>
                    <a:cubicBezTo>
                      <a:pt x="33273" y="40552"/>
                      <a:pt x="28242" y="42632"/>
                      <a:pt x="22891" y="42632"/>
                    </a:cubicBezTo>
                    <a:cubicBezTo>
                      <a:pt x="17541" y="42632"/>
                      <a:pt x="12503" y="40558"/>
                      <a:pt x="8714" y="36796"/>
                    </a:cubicBezTo>
                    <a:cubicBezTo>
                      <a:pt x="4926" y="33041"/>
                      <a:pt x="2845" y="28043"/>
                      <a:pt x="2845" y="22732"/>
                    </a:cubicBezTo>
                    <a:cubicBezTo>
                      <a:pt x="2845" y="17422"/>
                      <a:pt x="4926" y="12423"/>
                      <a:pt x="8714" y="8655"/>
                    </a:cubicBezTo>
                    <a:cubicBezTo>
                      <a:pt x="12503" y="4899"/>
                      <a:pt x="17541" y="2826"/>
                      <a:pt x="22891" y="2826"/>
                    </a:cubicBezTo>
                    <a:close/>
                    <a:moveTo>
                      <a:pt x="22885" y="2547"/>
                    </a:moveTo>
                    <a:cubicBezTo>
                      <a:pt x="17454" y="2547"/>
                      <a:pt x="12350" y="4653"/>
                      <a:pt x="8508" y="8455"/>
                    </a:cubicBezTo>
                    <a:cubicBezTo>
                      <a:pt x="4673" y="12270"/>
                      <a:pt x="2553" y="17342"/>
                      <a:pt x="2553" y="22732"/>
                    </a:cubicBezTo>
                    <a:cubicBezTo>
                      <a:pt x="2553" y="28123"/>
                      <a:pt x="4660" y="33194"/>
                      <a:pt x="8508" y="37002"/>
                    </a:cubicBezTo>
                    <a:cubicBezTo>
                      <a:pt x="12350" y="40817"/>
                      <a:pt x="17448" y="42911"/>
                      <a:pt x="22885" y="42911"/>
                    </a:cubicBezTo>
                    <a:cubicBezTo>
                      <a:pt x="28308" y="42911"/>
                      <a:pt x="33419" y="40811"/>
                      <a:pt x="37255" y="37002"/>
                    </a:cubicBezTo>
                    <a:cubicBezTo>
                      <a:pt x="41096" y="33194"/>
                      <a:pt x="43210" y="28123"/>
                      <a:pt x="43210" y="22732"/>
                    </a:cubicBezTo>
                    <a:cubicBezTo>
                      <a:pt x="43210" y="17342"/>
                      <a:pt x="41103" y="12270"/>
                      <a:pt x="37255" y="8455"/>
                    </a:cubicBezTo>
                    <a:cubicBezTo>
                      <a:pt x="33419" y="4647"/>
                      <a:pt x="28315" y="2547"/>
                      <a:pt x="22885" y="2547"/>
                    </a:cubicBezTo>
                    <a:close/>
                    <a:moveTo>
                      <a:pt x="22885" y="1968"/>
                    </a:moveTo>
                    <a:cubicBezTo>
                      <a:pt x="28468" y="1968"/>
                      <a:pt x="33719" y="4128"/>
                      <a:pt x="37660" y="8050"/>
                    </a:cubicBezTo>
                    <a:cubicBezTo>
                      <a:pt x="41608" y="11971"/>
                      <a:pt x="43788" y="17182"/>
                      <a:pt x="43788" y="22726"/>
                    </a:cubicBezTo>
                    <a:cubicBezTo>
                      <a:pt x="43788" y="28275"/>
                      <a:pt x="41608" y="33480"/>
                      <a:pt x="37660" y="37395"/>
                    </a:cubicBezTo>
                    <a:cubicBezTo>
                      <a:pt x="33719" y="41316"/>
                      <a:pt x="28468" y="43476"/>
                      <a:pt x="22885" y="43476"/>
                    </a:cubicBezTo>
                    <a:cubicBezTo>
                      <a:pt x="17301" y="43476"/>
                      <a:pt x="12051" y="41316"/>
                      <a:pt x="8103" y="37395"/>
                    </a:cubicBezTo>
                    <a:cubicBezTo>
                      <a:pt x="4155" y="33473"/>
                      <a:pt x="1981" y="28262"/>
                      <a:pt x="1981" y="22726"/>
                    </a:cubicBezTo>
                    <a:cubicBezTo>
                      <a:pt x="1981" y="17182"/>
                      <a:pt x="4155" y="11971"/>
                      <a:pt x="8103" y="8050"/>
                    </a:cubicBezTo>
                    <a:cubicBezTo>
                      <a:pt x="12051" y="4128"/>
                      <a:pt x="17301" y="1968"/>
                      <a:pt x="22885" y="1968"/>
                    </a:cubicBezTo>
                    <a:close/>
                    <a:moveTo>
                      <a:pt x="22885" y="1702"/>
                    </a:moveTo>
                    <a:cubicBezTo>
                      <a:pt x="17222" y="1702"/>
                      <a:pt x="11918" y="3876"/>
                      <a:pt x="7910" y="7857"/>
                    </a:cubicBezTo>
                    <a:cubicBezTo>
                      <a:pt x="3909" y="11832"/>
                      <a:pt x="1702" y="17116"/>
                      <a:pt x="1702" y="22732"/>
                    </a:cubicBezTo>
                    <a:cubicBezTo>
                      <a:pt x="1702" y="28349"/>
                      <a:pt x="3909" y="33633"/>
                      <a:pt x="7910" y="37601"/>
                    </a:cubicBezTo>
                    <a:cubicBezTo>
                      <a:pt x="11904" y="41575"/>
                      <a:pt x="17235" y="43762"/>
                      <a:pt x="22891" y="43762"/>
                    </a:cubicBezTo>
                    <a:cubicBezTo>
                      <a:pt x="28548" y="43762"/>
                      <a:pt x="33865" y="41575"/>
                      <a:pt x="37873" y="37601"/>
                    </a:cubicBezTo>
                    <a:cubicBezTo>
                      <a:pt x="41874" y="33633"/>
                      <a:pt x="44074" y="28349"/>
                      <a:pt x="44074" y="22732"/>
                    </a:cubicBezTo>
                    <a:cubicBezTo>
                      <a:pt x="44067" y="17109"/>
                      <a:pt x="41867" y="11832"/>
                      <a:pt x="37859" y="7857"/>
                    </a:cubicBezTo>
                    <a:cubicBezTo>
                      <a:pt x="33865" y="3889"/>
                      <a:pt x="28541" y="1702"/>
                      <a:pt x="22885" y="1702"/>
                    </a:cubicBezTo>
                    <a:close/>
                    <a:moveTo>
                      <a:pt x="22891" y="1137"/>
                    </a:moveTo>
                    <a:cubicBezTo>
                      <a:pt x="28700" y="1137"/>
                      <a:pt x="34164" y="3384"/>
                      <a:pt x="38271" y="7458"/>
                    </a:cubicBezTo>
                    <a:cubicBezTo>
                      <a:pt x="42372" y="11539"/>
                      <a:pt x="44639" y="16963"/>
                      <a:pt x="44639" y="22732"/>
                    </a:cubicBezTo>
                    <a:cubicBezTo>
                      <a:pt x="44639" y="28495"/>
                      <a:pt x="42379" y="33925"/>
                      <a:pt x="38271" y="37999"/>
                    </a:cubicBezTo>
                    <a:cubicBezTo>
                      <a:pt x="34157" y="42080"/>
                      <a:pt x="28694" y="44320"/>
                      <a:pt x="22891" y="44320"/>
                    </a:cubicBezTo>
                    <a:cubicBezTo>
                      <a:pt x="17082" y="44320"/>
                      <a:pt x="11619" y="42080"/>
                      <a:pt x="7511" y="37999"/>
                    </a:cubicBezTo>
                    <a:cubicBezTo>
                      <a:pt x="3403" y="33925"/>
                      <a:pt x="1137" y="28495"/>
                      <a:pt x="1137" y="22732"/>
                    </a:cubicBezTo>
                    <a:cubicBezTo>
                      <a:pt x="1137" y="16963"/>
                      <a:pt x="3397" y="11539"/>
                      <a:pt x="7511" y="7458"/>
                    </a:cubicBezTo>
                    <a:cubicBezTo>
                      <a:pt x="11625" y="3384"/>
                      <a:pt x="17082" y="1137"/>
                      <a:pt x="22891" y="1137"/>
                    </a:cubicBezTo>
                    <a:close/>
                    <a:moveTo>
                      <a:pt x="22891" y="845"/>
                    </a:moveTo>
                    <a:cubicBezTo>
                      <a:pt x="17009" y="845"/>
                      <a:pt x="11472" y="3125"/>
                      <a:pt x="7312" y="7252"/>
                    </a:cubicBezTo>
                    <a:cubicBezTo>
                      <a:pt x="3151" y="11380"/>
                      <a:pt x="858" y="16883"/>
                      <a:pt x="858" y="22719"/>
                    </a:cubicBezTo>
                    <a:cubicBezTo>
                      <a:pt x="858" y="28561"/>
                      <a:pt x="3151" y="34065"/>
                      <a:pt x="7312" y="38192"/>
                    </a:cubicBezTo>
                    <a:cubicBezTo>
                      <a:pt x="11472" y="42320"/>
                      <a:pt x="17009" y="44599"/>
                      <a:pt x="22891" y="44599"/>
                    </a:cubicBezTo>
                    <a:cubicBezTo>
                      <a:pt x="28774" y="44599"/>
                      <a:pt x="34303" y="42320"/>
                      <a:pt x="38471" y="38192"/>
                    </a:cubicBezTo>
                    <a:cubicBezTo>
                      <a:pt x="42632" y="34065"/>
                      <a:pt x="44925" y="28561"/>
                      <a:pt x="44925" y="22719"/>
                    </a:cubicBezTo>
                    <a:cubicBezTo>
                      <a:pt x="44925" y="16883"/>
                      <a:pt x="42632" y="11393"/>
                      <a:pt x="38471" y="7252"/>
                    </a:cubicBezTo>
                    <a:cubicBezTo>
                      <a:pt x="34303" y="3125"/>
                      <a:pt x="28774" y="845"/>
                      <a:pt x="22891" y="845"/>
                    </a:cubicBezTo>
                    <a:close/>
                    <a:moveTo>
                      <a:pt x="22891" y="293"/>
                    </a:moveTo>
                    <a:cubicBezTo>
                      <a:pt x="28933" y="293"/>
                      <a:pt x="34603" y="2626"/>
                      <a:pt x="38876" y="6860"/>
                    </a:cubicBezTo>
                    <a:cubicBezTo>
                      <a:pt x="43143" y="11101"/>
                      <a:pt x="45496" y="16744"/>
                      <a:pt x="45496" y="22732"/>
                    </a:cubicBezTo>
                    <a:cubicBezTo>
                      <a:pt x="45496" y="28721"/>
                      <a:pt x="43143" y="34364"/>
                      <a:pt x="38876" y="38598"/>
                    </a:cubicBezTo>
                    <a:cubicBezTo>
                      <a:pt x="34603" y="42838"/>
                      <a:pt x="28933" y="45171"/>
                      <a:pt x="22891" y="45171"/>
                    </a:cubicBezTo>
                    <a:cubicBezTo>
                      <a:pt x="16850" y="45171"/>
                      <a:pt x="11173" y="42838"/>
                      <a:pt x="6906" y="38598"/>
                    </a:cubicBezTo>
                    <a:cubicBezTo>
                      <a:pt x="2632" y="34364"/>
                      <a:pt x="286" y="28721"/>
                      <a:pt x="286" y="22732"/>
                    </a:cubicBezTo>
                    <a:cubicBezTo>
                      <a:pt x="286" y="16744"/>
                      <a:pt x="2632" y="11101"/>
                      <a:pt x="6906" y="6860"/>
                    </a:cubicBezTo>
                    <a:cubicBezTo>
                      <a:pt x="11173" y="2626"/>
                      <a:pt x="16850" y="293"/>
                      <a:pt x="22891" y="293"/>
                    </a:cubicBezTo>
                    <a:close/>
                    <a:moveTo>
                      <a:pt x="22891" y="1"/>
                    </a:moveTo>
                    <a:cubicBezTo>
                      <a:pt x="16776" y="1"/>
                      <a:pt x="11027" y="2367"/>
                      <a:pt x="6707" y="6654"/>
                    </a:cubicBezTo>
                    <a:cubicBezTo>
                      <a:pt x="2387" y="10948"/>
                      <a:pt x="0" y="16657"/>
                      <a:pt x="0" y="22726"/>
                    </a:cubicBezTo>
                    <a:cubicBezTo>
                      <a:pt x="0" y="28787"/>
                      <a:pt x="2387" y="34503"/>
                      <a:pt x="6707" y="38790"/>
                    </a:cubicBezTo>
                    <a:cubicBezTo>
                      <a:pt x="11027" y="43084"/>
                      <a:pt x="16776" y="45444"/>
                      <a:pt x="22891" y="45444"/>
                    </a:cubicBezTo>
                    <a:cubicBezTo>
                      <a:pt x="29006" y="45444"/>
                      <a:pt x="34755" y="43077"/>
                      <a:pt x="39076" y="38790"/>
                    </a:cubicBezTo>
                    <a:cubicBezTo>
                      <a:pt x="43396" y="34497"/>
                      <a:pt x="45782" y="28787"/>
                      <a:pt x="45782" y="22726"/>
                    </a:cubicBezTo>
                    <a:cubicBezTo>
                      <a:pt x="45782" y="16657"/>
                      <a:pt x="43396" y="10948"/>
                      <a:pt x="39076" y="6654"/>
                    </a:cubicBezTo>
                    <a:cubicBezTo>
                      <a:pt x="34755" y="2360"/>
                      <a:pt x="29006" y="1"/>
                      <a:pt x="22891" y="1"/>
                    </a:cubicBezTo>
                    <a:close/>
                  </a:path>
                </a:pathLst>
              </a:custGeom>
              <a:solidFill>
                <a:srgbClr val="E8D7AA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6;p33">
                <a:extLst>
                  <a:ext uri="{FF2B5EF4-FFF2-40B4-BE49-F238E27FC236}">
                    <a16:creationId xmlns:a16="http://schemas.microsoft.com/office/drawing/2014/main" id="{8564ADC5-53E3-4AEB-A007-7278E8ACBC8E}"/>
                  </a:ext>
                </a:extLst>
              </p:cNvPr>
              <p:cNvSpPr/>
              <p:nvPr/>
            </p:nvSpPr>
            <p:spPr>
              <a:xfrm>
                <a:off x="980875" y="1801175"/>
                <a:ext cx="467775" cy="464450"/>
              </a:xfrm>
              <a:custGeom>
                <a:avLst/>
                <a:gdLst/>
                <a:ahLst/>
                <a:cxnLst/>
                <a:rect l="l" t="t" r="r" b="b"/>
                <a:pathLst>
                  <a:path w="18711" h="18578" extrusionOk="0">
                    <a:moveTo>
                      <a:pt x="9359" y="1"/>
                    </a:moveTo>
                    <a:cubicBezTo>
                      <a:pt x="4188" y="1"/>
                      <a:pt x="0" y="4155"/>
                      <a:pt x="0" y="9286"/>
                    </a:cubicBezTo>
                    <a:cubicBezTo>
                      <a:pt x="0" y="14417"/>
                      <a:pt x="4188" y="18578"/>
                      <a:pt x="9359" y="18578"/>
                    </a:cubicBezTo>
                    <a:cubicBezTo>
                      <a:pt x="14523" y="18578"/>
                      <a:pt x="18710" y="14417"/>
                      <a:pt x="18710" y="9286"/>
                    </a:cubicBezTo>
                    <a:cubicBezTo>
                      <a:pt x="18710" y="4155"/>
                      <a:pt x="14523" y="1"/>
                      <a:pt x="93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7;p33">
                <a:extLst>
                  <a:ext uri="{FF2B5EF4-FFF2-40B4-BE49-F238E27FC236}">
                    <a16:creationId xmlns:a16="http://schemas.microsoft.com/office/drawing/2014/main" id="{EF46E70F-DBF4-44DD-B65C-49DE5660ABC6}"/>
                  </a:ext>
                </a:extLst>
              </p:cNvPr>
              <p:cNvSpPr/>
              <p:nvPr/>
            </p:nvSpPr>
            <p:spPr>
              <a:xfrm>
                <a:off x="995825" y="1817125"/>
                <a:ext cx="438200" cy="435050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7402" extrusionOk="0">
                    <a:moveTo>
                      <a:pt x="8767" y="273"/>
                    </a:moveTo>
                    <a:cubicBezTo>
                      <a:pt x="13446" y="273"/>
                      <a:pt x="17248" y="4055"/>
                      <a:pt x="17248" y="8688"/>
                    </a:cubicBezTo>
                    <a:cubicBezTo>
                      <a:pt x="17248" y="13327"/>
                      <a:pt x="13446" y="17109"/>
                      <a:pt x="8767" y="17109"/>
                    </a:cubicBezTo>
                    <a:cubicBezTo>
                      <a:pt x="4088" y="17109"/>
                      <a:pt x="286" y="13334"/>
                      <a:pt x="286" y="8688"/>
                    </a:cubicBezTo>
                    <a:cubicBezTo>
                      <a:pt x="286" y="4055"/>
                      <a:pt x="4088" y="273"/>
                      <a:pt x="8767" y="273"/>
                    </a:cubicBezTo>
                    <a:close/>
                    <a:moveTo>
                      <a:pt x="8767" y="1"/>
                    </a:moveTo>
                    <a:cubicBezTo>
                      <a:pt x="3929" y="1"/>
                      <a:pt x="0" y="3902"/>
                      <a:pt x="0" y="8701"/>
                    </a:cubicBezTo>
                    <a:cubicBezTo>
                      <a:pt x="0" y="13493"/>
                      <a:pt x="3942" y="17402"/>
                      <a:pt x="8767" y="17402"/>
                    </a:cubicBezTo>
                    <a:cubicBezTo>
                      <a:pt x="13593" y="17402"/>
                      <a:pt x="17527" y="13493"/>
                      <a:pt x="17527" y="8701"/>
                    </a:cubicBezTo>
                    <a:cubicBezTo>
                      <a:pt x="17527" y="3902"/>
                      <a:pt x="13599" y="1"/>
                      <a:pt x="8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8;p33">
                <a:extLst>
                  <a:ext uri="{FF2B5EF4-FFF2-40B4-BE49-F238E27FC236}">
                    <a16:creationId xmlns:a16="http://schemas.microsoft.com/office/drawing/2014/main" id="{B012A160-793E-4C5D-9291-7B2696845B90}"/>
                  </a:ext>
                </a:extLst>
              </p:cNvPr>
              <p:cNvSpPr/>
              <p:nvPr/>
            </p:nvSpPr>
            <p:spPr>
              <a:xfrm>
                <a:off x="1127250" y="1946575"/>
                <a:ext cx="17500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6947" extrusionOk="0">
                    <a:moveTo>
                      <a:pt x="3497" y="0"/>
                    </a:moveTo>
                    <a:cubicBezTo>
                      <a:pt x="1569" y="0"/>
                      <a:pt x="1" y="1556"/>
                      <a:pt x="1" y="3470"/>
                    </a:cubicBezTo>
                    <a:cubicBezTo>
                      <a:pt x="1" y="5391"/>
                      <a:pt x="1563" y="6946"/>
                      <a:pt x="3497" y="6946"/>
                    </a:cubicBezTo>
                    <a:cubicBezTo>
                      <a:pt x="5431" y="6946"/>
                      <a:pt x="7000" y="5391"/>
                      <a:pt x="7000" y="3470"/>
                    </a:cubicBezTo>
                    <a:cubicBezTo>
                      <a:pt x="7000" y="1562"/>
                      <a:pt x="5431" y="0"/>
                      <a:pt x="3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9;p33">
                <a:extLst>
                  <a:ext uri="{FF2B5EF4-FFF2-40B4-BE49-F238E27FC236}">
                    <a16:creationId xmlns:a16="http://schemas.microsoft.com/office/drawing/2014/main" id="{822DA8E9-B959-4A47-8B4A-1E57C9B158DC}"/>
                  </a:ext>
                </a:extLst>
              </p:cNvPr>
              <p:cNvSpPr/>
              <p:nvPr/>
            </p:nvSpPr>
            <p:spPr>
              <a:xfrm>
                <a:off x="1165800" y="1985800"/>
                <a:ext cx="98400" cy="977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909" extrusionOk="0">
                    <a:moveTo>
                      <a:pt x="1981" y="0"/>
                    </a:moveTo>
                    <a:cubicBezTo>
                      <a:pt x="1976" y="0"/>
                      <a:pt x="1972" y="0"/>
                      <a:pt x="1968" y="0"/>
                    </a:cubicBezTo>
                    <a:cubicBezTo>
                      <a:pt x="878" y="0"/>
                      <a:pt x="1" y="871"/>
                      <a:pt x="1" y="1954"/>
                    </a:cubicBezTo>
                    <a:cubicBezTo>
                      <a:pt x="1" y="3031"/>
                      <a:pt x="878" y="3908"/>
                      <a:pt x="1968" y="3908"/>
                    </a:cubicBezTo>
                    <a:cubicBezTo>
                      <a:pt x="3058" y="3908"/>
                      <a:pt x="3936" y="3031"/>
                      <a:pt x="3936" y="1954"/>
                    </a:cubicBezTo>
                    <a:cubicBezTo>
                      <a:pt x="3936" y="875"/>
                      <a:pt x="3065" y="0"/>
                      <a:pt x="19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10;p33">
                <a:extLst>
                  <a:ext uri="{FF2B5EF4-FFF2-40B4-BE49-F238E27FC236}">
                    <a16:creationId xmlns:a16="http://schemas.microsoft.com/office/drawing/2014/main" id="{B0A94910-75C9-415A-8120-CC35C3F29907}"/>
                  </a:ext>
                </a:extLst>
              </p:cNvPr>
              <p:cNvSpPr/>
              <p:nvPr/>
            </p:nvSpPr>
            <p:spPr>
              <a:xfrm>
                <a:off x="1179425" y="1999750"/>
                <a:ext cx="703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2792" extrusionOk="0">
                    <a:moveTo>
                      <a:pt x="1403" y="0"/>
                    </a:moveTo>
                    <a:cubicBezTo>
                      <a:pt x="632" y="0"/>
                      <a:pt x="1" y="625"/>
                      <a:pt x="1" y="1396"/>
                    </a:cubicBezTo>
                    <a:cubicBezTo>
                      <a:pt x="1" y="2167"/>
                      <a:pt x="632" y="2792"/>
                      <a:pt x="1403" y="2792"/>
                    </a:cubicBezTo>
                    <a:cubicBezTo>
                      <a:pt x="2181" y="2792"/>
                      <a:pt x="2812" y="2167"/>
                      <a:pt x="2812" y="1396"/>
                    </a:cubicBezTo>
                    <a:cubicBezTo>
                      <a:pt x="2812" y="625"/>
                      <a:pt x="2188" y="0"/>
                      <a:pt x="14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11;p33">
                <a:extLst>
                  <a:ext uri="{FF2B5EF4-FFF2-40B4-BE49-F238E27FC236}">
                    <a16:creationId xmlns:a16="http://schemas.microsoft.com/office/drawing/2014/main" id="{09510CE2-6438-4F37-B8F0-FFAECC5C4231}"/>
                  </a:ext>
                </a:extLst>
              </p:cNvPr>
              <p:cNvSpPr/>
              <p:nvPr/>
            </p:nvSpPr>
            <p:spPr>
              <a:xfrm>
                <a:off x="1638050" y="1379450"/>
                <a:ext cx="236475" cy="234825"/>
              </a:xfrm>
              <a:custGeom>
                <a:avLst/>
                <a:gdLst/>
                <a:ahLst/>
                <a:cxnLst/>
                <a:rect l="l" t="t" r="r" b="b"/>
                <a:pathLst>
                  <a:path w="9459" h="9393" extrusionOk="0">
                    <a:moveTo>
                      <a:pt x="4726" y="1"/>
                    </a:moveTo>
                    <a:cubicBezTo>
                      <a:pt x="2114" y="1"/>
                      <a:pt x="0" y="2101"/>
                      <a:pt x="0" y="4693"/>
                    </a:cubicBezTo>
                    <a:cubicBezTo>
                      <a:pt x="0" y="7292"/>
                      <a:pt x="2114" y="9392"/>
                      <a:pt x="4726" y="9392"/>
                    </a:cubicBezTo>
                    <a:cubicBezTo>
                      <a:pt x="7338" y="9392"/>
                      <a:pt x="9459" y="7292"/>
                      <a:pt x="9459" y="4693"/>
                    </a:cubicBezTo>
                    <a:cubicBezTo>
                      <a:pt x="9459" y="2101"/>
                      <a:pt x="7338" y="1"/>
                      <a:pt x="4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12;p33">
                <a:extLst>
                  <a:ext uri="{FF2B5EF4-FFF2-40B4-BE49-F238E27FC236}">
                    <a16:creationId xmlns:a16="http://schemas.microsoft.com/office/drawing/2014/main" id="{AEB7CF80-6863-4F95-BA1A-D9D73545222D}"/>
                  </a:ext>
                </a:extLst>
              </p:cNvPr>
              <p:cNvSpPr/>
              <p:nvPr/>
            </p:nvSpPr>
            <p:spPr>
              <a:xfrm>
                <a:off x="1707675" y="1448425"/>
                <a:ext cx="97225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889" h="3876" extrusionOk="0">
                    <a:moveTo>
                      <a:pt x="1941" y="0"/>
                    </a:moveTo>
                    <a:cubicBezTo>
                      <a:pt x="871" y="0"/>
                      <a:pt x="0" y="864"/>
                      <a:pt x="0" y="1934"/>
                    </a:cubicBezTo>
                    <a:cubicBezTo>
                      <a:pt x="0" y="3011"/>
                      <a:pt x="871" y="3875"/>
                      <a:pt x="1941" y="3875"/>
                    </a:cubicBezTo>
                    <a:cubicBezTo>
                      <a:pt x="3018" y="3875"/>
                      <a:pt x="3889" y="3011"/>
                      <a:pt x="3889" y="1934"/>
                    </a:cubicBezTo>
                    <a:cubicBezTo>
                      <a:pt x="3889" y="864"/>
                      <a:pt x="3018" y="0"/>
                      <a:pt x="19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13;p33">
                <a:extLst>
                  <a:ext uri="{FF2B5EF4-FFF2-40B4-BE49-F238E27FC236}">
                    <a16:creationId xmlns:a16="http://schemas.microsoft.com/office/drawing/2014/main" id="{CBDCF21C-A77E-468B-BAC2-D12D14EEF4D6}"/>
                  </a:ext>
                </a:extLst>
              </p:cNvPr>
              <p:cNvSpPr/>
              <p:nvPr/>
            </p:nvSpPr>
            <p:spPr>
              <a:xfrm>
                <a:off x="1635550" y="2252825"/>
                <a:ext cx="38575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625" extrusionOk="0">
                    <a:moveTo>
                      <a:pt x="1" y="0"/>
                    </a:moveTo>
                    <a:lnTo>
                      <a:pt x="1" y="625"/>
                    </a:lnTo>
                    <a:lnTo>
                      <a:pt x="1543" y="625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14;p33">
                <a:extLst>
                  <a:ext uri="{FF2B5EF4-FFF2-40B4-BE49-F238E27FC236}">
                    <a16:creationId xmlns:a16="http://schemas.microsoft.com/office/drawing/2014/main" id="{4A29AB06-4710-4E6E-844A-5C054033B205}"/>
                  </a:ext>
                </a:extLst>
              </p:cNvPr>
              <p:cNvSpPr/>
              <p:nvPr/>
            </p:nvSpPr>
            <p:spPr>
              <a:xfrm>
                <a:off x="1567275" y="2150950"/>
                <a:ext cx="874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5950" extrusionOk="0">
                    <a:moveTo>
                      <a:pt x="598" y="1"/>
                    </a:moveTo>
                    <a:cubicBezTo>
                      <a:pt x="266" y="1"/>
                      <a:pt x="0" y="267"/>
                      <a:pt x="0" y="599"/>
                    </a:cubicBezTo>
                    <a:lnTo>
                      <a:pt x="0" y="5351"/>
                    </a:lnTo>
                    <a:cubicBezTo>
                      <a:pt x="0" y="5684"/>
                      <a:pt x="266" y="5949"/>
                      <a:pt x="598" y="5949"/>
                    </a:cubicBezTo>
                    <a:lnTo>
                      <a:pt x="2898" y="5949"/>
                    </a:lnTo>
                    <a:cubicBezTo>
                      <a:pt x="3230" y="5949"/>
                      <a:pt x="3496" y="5684"/>
                      <a:pt x="3496" y="5351"/>
                    </a:cubicBezTo>
                    <a:lnTo>
                      <a:pt x="3496" y="599"/>
                    </a:lnTo>
                    <a:cubicBezTo>
                      <a:pt x="3496" y="267"/>
                      <a:pt x="3230" y="1"/>
                      <a:pt x="28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15;p33">
                <a:extLst>
                  <a:ext uri="{FF2B5EF4-FFF2-40B4-BE49-F238E27FC236}">
                    <a16:creationId xmlns:a16="http://schemas.microsoft.com/office/drawing/2014/main" id="{6BC56803-7B85-413B-AE88-4D6A07826A44}"/>
                  </a:ext>
                </a:extLst>
              </p:cNvPr>
              <p:cNvSpPr/>
              <p:nvPr/>
            </p:nvSpPr>
            <p:spPr>
              <a:xfrm>
                <a:off x="1575750" y="2165425"/>
                <a:ext cx="70475" cy="1196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786" extrusionOk="0">
                    <a:moveTo>
                      <a:pt x="598" y="0"/>
                    </a:moveTo>
                    <a:cubicBezTo>
                      <a:pt x="266" y="0"/>
                      <a:pt x="0" y="266"/>
                      <a:pt x="0" y="598"/>
                    </a:cubicBezTo>
                    <a:lnTo>
                      <a:pt x="0" y="4187"/>
                    </a:lnTo>
                    <a:cubicBezTo>
                      <a:pt x="0" y="4520"/>
                      <a:pt x="266" y="4786"/>
                      <a:pt x="598" y="4786"/>
                    </a:cubicBezTo>
                    <a:lnTo>
                      <a:pt x="2220" y="4786"/>
                    </a:lnTo>
                    <a:cubicBezTo>
                      <a:pt x="2552" y="4786"/>
                      <a:pt x="2818" y="4520"/>
                      <a:pt x="2818" y="4187"/>
                    </a:cubicBezTo>
                    <a:lnTo>
                      <a:pt x="2818" y="598"/>
                    </a:lnTo>
                    <a:cubicBezTo>
                      <a:pt x="2818" y="266"/>
                      <a:pt x="2552" y="0"/>
                      <a:pt x="22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16;p33">
                <a:extLst>
                  <a:ext uri="{FF2B5EF4-FFF2-40B4-BE49-F238E27FC236}">
                    <a16:creationId xmlns:a16="http://schemas.microsoft.com/office/drawing/2014/main" id="{08E0E1ED-4328-42F4-8374-BF76C6FCABFF}"/>
                  </a:ext>
                </a:extLst>
              </p:cNvPr>
              <p:cNvSpPr/>
              <p:nvPr/>
            </p:nvSpPr>
            <p:spPr>
              <a:xfrm>
                <a:off x="1610800" y="1496775"/>
                <a:ext cx="145425" cy="728475"/>
              </a:xfrm>
              <a:custGeom>
                <a:avLst/>
                <a:gdLst/>
                <a:ahLst/>
                <a:cxnLst/>
                <a:rect l="l" t="t" r="r" b="b"/>
                <a:pathLst>
                  <a:path w="5817" h="29139" fill="none" extrusionOk="0">
                    <a:moveTo>
                      <a:pt x="0" y="29139"/>
                    </a:moveTo>
                    <a:lnTo>
                      <a:pt x="0" y="18989"/>
                    </a:lnTo>
                    <a:lnTo>
                      <a:pt x="5816" y="0"/>
                    </a:lnTo>
                  </a:path>
                </a:pathLst>
              </a:custGeom>
              <a:solidFill>
                <a:schemeClr val="lt1"/>
              </a:solidFill>
              <a:ln w="76200" cap="rnd" cmpd="sng">
                <a:solidFill>
                  <a:schemeClr val="accent3"/>
                </a:solidFill>
                <a:prstDash val="solid"/>
                <a:miter lim="664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17;p33">
                <a:extLst>
                  <a:ext uri="{FF2B5EF4-FFF2-40B4-BE49-F238E27FC236}">
                    <a16:creationId xmlns:a16="http://schemas.microsoft.com/office/drawing/2014/main" id="{7543C33E-3C50-42C4-BF39-E10361449B91}"/>
                  </a:ext>
                </a:extLst>
              </p:cNvPr>
              <p:cNvSpPr/>
              <p:nvPr/>
            </p:nvSpPr>
            <p:spPr>
              <a:xfrm>
                <a:off x="589225" y="2502900"/>
                <a:ext cx="1500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5969" extrusionOk="0">
                    <a:moveTo>
                      <a:pt x="0" y="0"/>
                    </a:moveTo>
                    <a:lnTo>
                      <a:pt x="0" y="5969"/>
                    </a:lnTo>
                    <a:lnTo>
                      <a:pt x="6002" y="5969"/>
                    </a:lnTo>
                    <a:lnTo>
                      <a:pt x="60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8;p33">
                <a:extLst>
                  <a:ext uri="{FF2B5EF4-FFF2-40B4-BE49-F238E27FC236}">
                    <a16:creationId xmlns:a16="http://schemas.microsoft.com/office/drawing/2014/main" id="{984EECD4-F3C7-4196-BF44-36FA4E56791F}"/>
                  </a:ext>
                </a:extLst>
              </p:cNvPr>
              <p:cNvSpPr/>
              <p:nvPr/>
            </p:nvSpPr>
            <p:spPr>
              <a:xfrm>
                <a:off x="605325" y="2519175"/>
                <a:ext cx="118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4687" extrusionOk="0">
                    <a:moveTo>
                      <a:pt x="1" y="1"/>
                    </a:moveTo>
                    <a:lnTo>
                      <a:pt x="1" y="4686"/>
                    </a:lnTo>
                    <a:lnTo>
                      <a:pt x="4720" y="4686"/>
                    </a:lnTo>
                    <a:lnTo>
                      <a:pt x="47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9;p33">
                <a:extLst>
                  <a:ext uri="{FF2B5EF4-FFF2-40B4-BE49-F238E27FC236}">
                    <a16:creationId xmlns:a16="http://schemas.microsoft.com/office/drawing/2014/main" id="{14105F9B-CB55-49B8-AB6C-6A9B285D110E}"/>
                  </a:ext>
                </a:extLst>
              </p:cNvPr>
              <p:cNvSpPr/>
              <p:nvPr/>
            </p:nvSpPr>
            <p:spPr>
              <a:xfrm>
                <a:off x="751900" y="2617375"/>
                <a:ext cx="6565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1397" extrusionOk="0">
                    <a:moveTo>
                      <a:pt x="0" y="1"/>
                    </a:moveTo>
                    <a:lnTo>
                      <a:pt x="0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20;p33">
                <a:extLst>
                  <a:ext uri="{FF2B5EF4-FFF2-40B4-BE49-F238E27FC236}">
                    <a16:creationId xmlns:a16="http://schemas.microsoft.com/office/drawing/2014/main" id="{1C243E52-75E3-49D2-816B-E28545E1832C}"/>
                  </a:ext>
                </a:extLst>
              </p:cNvPr>
              <p:cNvSpPr/>
              <p:nvPr/>
            </p:nvSpPr>
            <p:spPr>
              <a:xfrm>
                <a:off x="75705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21;p33">
                <a:extLst>
                  <a:ext uri="{FF2B5EF4-FFF2-40B4-BE49-F238E27FC236}">
                    <a16:creationId xmlns:a16="http://schemas.microsoft.com/office/drawing/2014/main" id="{FAE91FA4-FFE7-463A-B5A0-89AB0CE28D96}"/>
                  </a:ext>
                </a:extLst>
              </p:cNvPr>
              <p:cNvSpPr/>
              <p:nvPr/>
            </p:nvSpPr>
            <p:spPr>
              <a:xfrm>
                <a:off x="845100" y="2617375"/>
                <a:ext cx="65675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397" extrusionOk="0">
                    <a:moveTo>
                      <a:pt x="1" y="1"/>
                    </a:moveTo>
                    <a:lnTo>
                      <a:pt x="1" y="1396"/>
                    </a:lnTo>
                    <a:lnTo>
                      <a:pt x="2626" y="1396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22;p33">
                <a:extLst>
                  <a:ext uri="{FF2B5EF4-FFF2-40B4-BE49-F238E27FC236}">
                    <a16:creationId xmlns:a16="http://schemas.microsoft.com/office/drawing/2014/main" id="{02EBAA6F-8963-4735-82A3-DBF81BBB9A7B}"/>
                  </a:ext>
                </a:extLst>
              </p:cNvPr>
              <p:cNvSpPr/>
              <p:nvPr/>
            </p:nvSpPr>
            <p:spPr>
              <a:xfrm>
                <a:off x="850100" y="2621025"/>
                <a:ext cx="55675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111" extrusionOk="0">
                    <a:moveTo>
                      <a:pt x="0" y="1"/>
                    </a:moveTo>
                    <a:lnTo>
                      <a:pt x="0" y="1111"/>
                    </a:lnTo>
                    <a:lnTo>
                      <a:pt x="2227" y="1111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23;p33">
                <a:extLst>
                  <a:ext uri="{FF2B5EF4-FFF2-40B4-BE49-F238E27FC236}">
                    <a16:creationId xmlns:a16="http://schemas.microsoft.com/office/drawing/2014/main" id="{66878A05-9494-4925-BA47-8A4439D2F2CE}"/>
                  </a:ext>
                </a:extLst>
              </p:cNvPr>
              <p:cNvSpPr/>
              <p:nvPr/>
            </p:nvSpPr>
            <p:spPr>
              <a:xfrm>
                <a:off x="1794250" y="2416825"/>
                <a:ext cx="2827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9578" extrusionOk="0">
                    <a:moveTo>
                      <a:pt x="565" y="0"/>
                    </a:moveTo>
                    <a:cubicBezTo>
                      <a:pt x="253" y="0"/>
                      <a:pt x="0" y="260"/>
                      <a:pt x="0" y="565"/>
                    </a:cubicBezTo>
                    <a:lnTo>
                      <a:pt x="0" y="9013"/>
                    </a:lnTo>
                    <a:cubicBezTo>
                      <a:pt x="0" y="9332"/>
                      <a:pt x="259" y="9578"/>
                      <a:pt x="565" y="9578"/>
                    </a:cubicBezTo>
                    <a:cubicBezTo>
                      <a:pt x="884" y="9578"/>
                      <a:pt x="1130" y="9332"/>
                      <a:pt x="1130" y="9013"/>
                    </a:cubicBezTo>
                    <a:lnTo>
                      <a:pt x="1130" y="565"/>
                    </a:lnTo>
                    <a:cubicBezTo>
                      <a:pt x="1130" y="246"/>
                      <a:pt x="884" y="0"/>
                      <a:pt x="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24;p33">
                <a:extLst>
                  <a:ext uri="{FF2B5EF4-FFF2-40B4-BE49-F238E27FC236}">
                    <a16:creationId xmlns:a16="http://schemas.microsoft.com/office/drawing/2014/main" id="{9BF2A4F7-78B3-43C9-8FDB-7EF5AAF0E48C}"/>
                  </a:ext>
                </a:extLst>
              </p:cNvPr>
              <p:cNvSpPr/>
              <p:nvPr/>
            </p:nvSpPr>
            <p:spPr>
              <a:xfrm>
                <a:off x="1767650" y="2549750"/>
                <a:ext cx="81625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1058" extrusionOk="0">
                    <a:moveTo>
                      <a:pt x="420" y="1"/>
                    </a:moveTo>
                    <a:cubicBezTo>
                      <a:pt x="194" y="1"/>
                      <a:pt x="1" y="180"/>
                      <a:pt x="1" y="413"/>
                    </a:cubicBezTo>
                    <a:lnTo>
                      <a:pt x="1" y="639"/>
                    </a:lnTo>
                    <a:cubicBezTo>
                      <a:pt x="1" y="865"/>
                      <a:pt x="187" y="1057"/>
                      <a:pt x="420" y="1057"/>
                    </a:cubicBezTo>
                    <a:lnTo>
                      <a:pt x="2852" y="1057"/>
                    </a:lnTo>
                    <a:cubicBezTo>
                      <a:pt x="3078" y="1057"/>
                      <a:pt x="3264" y="865"/>
                      <a:pt x="3264" y="639"/>
                    </a:cubicBezTo>
                    <a:lnTo>
                      <a:pt x="3264" y="413"/>
                    </a:lnTo>
                    <a:cubicBezTo>
                      <a:pt x="3264" y="193"/>
                      <a:pt x="3085" y="1"/>
                      <a:pt x="28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25;p33">
                <a:extLst>
                  <a:ext uri="{FF2B5EF4-FFF2-40B4-BE49-F238E27FC236}">
                    <a16:creationId xmlns:a16="http://schemas.microsoft.com/office/drawing/2014/main" id="{CED64D1C-1044-467B-B857-6D10A3BD1DD9}"/>
                  </a:ext>
                </a:extLst>
              </p:cNvPr>
              <p:cNvSpPr/>
              <p:nvPr/>
            </p:nvSpPr>
            <p:spPr>
              <a:xfrm>
                <a:off x="629275" y="1401900"/>
                <a:ext cx="144575" cy="143425"/>
              </a:xfrm>
              <a:custGeom>
                <a:avLst/>
                <a:gdLst/>
                <a:ahLst/>
                <a:cxnLst/>
                <a:rect l="l" t="t" r="r" b="b"/>
                <a:pathLst>
                  <a:path w="5783" h="5737" extrusionOk="0">
                    <a:moveTo>
                      <a:pt x="2891" y="0"/>
                    </a:moveTo>
                    <a:cubicBezTo>
                      <a:pt x="1296" y="0"/>
                      <a:pt x="0" y="1283"/>
                      <a:pt x="0" y="2871"/>
                    </a:cubicBezTo>
                    <a:cubicBezTo>
                      <a:pt x="0" y="4447"/>
                      <a:pt x="1296" y="5736"/>
                      <a:pt x="2891" y="5736"/>
                    </a:cubicBezTo>
                    <a:cubicBezTo>
                      <a:pt x="4487" y="5736"/>
                      <a:pt x="5783" y="4453"/>
                      <a:pt x="5783" y="2871"/>
                    </a:cubicBezTo>
                    <a:cubicBezTo>
                      <a:pt x="5783" y="1283"/>
                      <a:pt x="4487" y="0"/>
                      <a:pt x="2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26;p33">
                <a:extLst>
                  <a:ext uri="{FF2B5EF4-FFF2-40B4-BE49-F238E27FC236}">
                    <a16:creationId xmlns:a16="http://schemas.microsoft.com/office/drawing/2014/main" id="{1098FA65-215F-4563-98FF-B4A4809106F0}"/>
                  </a:ext>
                </a:extLst>
              </p:cNvPr>
              <p:cNvSpPr/>
              <p:nvPr/>
            </p:nvSpPr>
            <p:spPr>
              <a:xfrm>
                <a:off x="639575" y="1411850"/>
                <a:ext cx="123800" cy="123325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933" extrusionOk="0">
                    <a:moveTo>
                      <a:pt x="2479" y="1"/>
                    </a:moveTo>
                    <a:cubicBezTo>
                      <a:pt x="2114" y="1"/>
                      <a:pt x="1775" y="87"/>
                      <a:pt x="1456" y="227"/>
                    </a:cubicBezTo>
                    <a:cubicBezTo>
                      <a:pt x="598" y="619"/>
                      <a:pt x="0" y="1476"/>
                      <a:pt x="0" y="2473"/>
                    </a:cubicBezTo>
                    <a:cubicBezTo>
                      <a:pt x="0" y="3457"/>
                      <a:pt x="598" y="4321"/>
                      <a:pt x="1456" y="4707"/>
                    </a:cubicBezTo>
                    <a:cubicBezTo>
                      <a:pt x="1775" y="4853"/>
                      <a:pt x="2114" y="4933"/>
                      <a:pt x="2479" y="4933"/>
                    </a:cubicBezTo>
                    <a:cubicBezTo>
                      <a:pt x="2845" y="4933"/>
                      <a:pt x="3184" y="4846"/>
                      <a:pt x="3503" y="4707"/>
                    </a:cubicBezTo>
                    <a:cubicBezTo>
                      <a:pt x="4354" y="4321"/>
                      <a:pt x="4952" y="3470"/>
                      <a:pt x="4952" y="2473"/>
                    </a:cubicBezTo>
                    <a:cubicBezTo>
                      <a:pt x="4952" y="1476"/>
                      <a:pt x="4354" y="619"/>
                      <a:pt x="3503" y="227"/>
                    </a:cubicBezTo>
                    <a:cubicBezTo>
                      <a:pt x="3191" y="74"/>
                      <a:pt x="2845" y="1"/>
                      <a:pt x="24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7;p33">
                <a:extLst>
                  <a:ext uri="{FF2B5EF4-FFF2-40B4-BE49-F238E27FC236}">
                    <a16:creationId xmlns:a16="http://schemas.microsoft.com/office/drawing/2014/main" id="{83309B7A-5736-4786-A772-8B956C01D114}"/>
                  </a:ext>
                </a:extLst>
              </p:cNvPr>
              <p:cNvSpPr/>
              <p:nvPr/>
            </p:nvSpPr>
            <p:spPr>
              <a:xfrm>
                <a:off x="675950" y="1411850"/>
                <a:ext cx="51200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74" extrusionOk="0">
                    <a:moveTo>
                      <a:pt x="1024" y="1"/>
                    </a:moveTo>
                    <a:cubicBezTo>
                      <a:pt x="659" y="1"/>
                      <a:pt x="320" y="87"/>
                      <a:pt x="1" y="227"/>
                    </a:cubicBezTo>
                    <a:lnTo>
                      <a:pt x="1024" y="2473"/>
                    </a:lnTo>
                    <a:lnTo>
                      <a:pt x="2048" y="227"/>
                    </a:lnTo>
                    <a:cubicBezTo>
                      <a:pt x="1736" y="87"/>
                      <a:pt x="1390" y="1"/>
                      <a:pt x="10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8;p33">
                <a:extLst>
                  <a:ext uri="{FF2B5EF4-FFF2-40B4-BE49-F238E27FC236}">
                    <a16:creationId xmlns:a16="http://schemas.microsoft.com/office/drawing/2014/main" id="{9B25D49C-DB04-4BEC-B988-7D003DFA44A0}"/>
                  </a:ext>
                </a:extLst>
              </p:cNvPr>
              <p:cNvSpPr/>
              <p:nvPr/>
            </p:nvSpPr>
            <p:spPr>
              <a:xfrm>
                <a:off x="675950" y="1473675"/>
                <a:ext cx="51200" cy="6150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460" extrusionOk="0">
                    <a:moveTo>
                      <a:pt x="1024" y="0"/>
                    </a:moveTo>
                    <a:lnTo>
                      <a:pt x="1" y="2234"/>
                    </a:lnTo>
                    <a:cubicBezTo>
                      <a:pt x="320" y="2380"/>
                      <a:pt x="659" y="2460"/>
                      <a:pt x="1024" y="2460"/>
                    </a:cubicBezTo>
                    <a:cubicBezTo>
                      <a:pt x="1390" y="2460"/>
                      <a:pt x="1729" y="2373"/>
                      <a:pt x="2048" y="2234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029;p33">
              <a:extLst>
                <a:ext uri="{FF2B5EF4-FFF2-40B4-BE49-F238E27FC236}">
                  <a16:creationId xmlns:a16="http://schemas.microsoft.com/office/drawing/2014/main" id="{EB7505CE-7E1D-4526-B3EC-21F32EF88BE3}"/>
                </a:ext>
              </a:extLst>
            </p:cNvPr>
            <p:cNvGrpSpPr/>
            <p:nvPr/>
          </p:nvGrpSpPr>
          <p:grpSpPr>
            <a:xfrm flipH="1">
              <a:off x="4197615" y="535106"/>
              <a:ext cx="599417" cy="758237"/>
              <a:chOff x="4323825" y="4267250"/>
              <a:chExt cx="376400" cy="476100"/>
            </a:xfrm>
          </p:grpSpPr>
          <p:sp>
            <p:nvSpPr>
              <p:cNvPr id="15" name="Google Shape;1030;p33">
                <a:extLst>
                  <a:ext uri="{FF2B5EF4-FFF2-40B4-BE49-F238E27FC236}">
                    <a16:creationId xmlns:a16="http://schemas.microsoft.com/office/drawing/2014/main" id="{9A78EAED-6D0C-4239-B43C-4577B1BFC635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31;p33">
                <a:extLst>
                  <a:ext uri="{FF2B5EF4-FFF2-40B4-BE49-F238E27FC236}">
                    <a16:creationId xmlns:a16="http://schemas.microsoft.com/office/drawing/2014/main" id="{31142080-B68E-4AAF-9BCF-BE3ED9DE918D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91A7406-4FCD-4FCD-AAF7-18BA8F6B6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98" b="22319"/>
          <a:stretch/>
        </p:blipFill>
        <p:spPr>
          <a:xfrm>
            <a:off x="5378572" y="2186993"/>
            <a:ext cx="2458583" cy="5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9"/>
          <p:cNvSpPr txBox="1">
            <a:spLocks noGrp="1"/>
          </p:cNvSpPr>
          <p:nvPr>
            <p:ph type="title"/>
          </p:nvPr>
        </p:nvSpPr>
        <p:spPr>
          <a:xfrm>
            <a:off x="1522350" y="3245113"/>
            <a:ext cx="6099300" cy="10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Moderate</a:t>
            </a:r>
          </a:p>
        </p:txBody>
      </p:sp>
      <p:grpSp>
        <p:nvGrpSpPr>
          <p:cNvPr id="1113" name="Google Shape;1113;p39"/>
          <p:cNvGrpSpPr/>
          <p:nvPr/>
        </p:nvGrpSpPr>
        <p:grpSpPr>
          <a:xfrm>
            <a:off x="2312474" y="-200441"/>
            <a:ext cx="4275820" cy="3374541"/>
            <a:chOff x="2319617" y="-507622"/>
            <a:chExt cx="4275820" cy="3374541"/>
          </a:xfrm>
        </p:grpSpPr>
        <p:grpSp>
          <p:nvGrpSpPr>
            <p:cNvPr id="1114" name="Google Shape;1114;p39"/>
            <p:cNvGrpSpPr/>
            <p:nvPr/>
          </p:nvGrpSpPr>
          <p:grpSpPr>
            <a:xfrm rot="10800000">
              <a:off x="2947808" y="-507622"/>
              <a:ext cx="3647629" cy="3273645"/>
              <a:chOff x="4995005" y="2824575"/>
              <a:chExt cx="2120345" cy="1902950"/>
            </a:xfrm>
          </p:grpSpPr>
          <p:sp>
            <p:nvSpPr>
              <p:cNvPr id="1115" name="Google Shape;1115;p39"/>
              <p:cNvSpPr/>
              <p:nvPr/>
            </p:nvSpPr>
            <p:spPr>
              <a:xfrm>
                <a:off x="5212075" y="2824575"/>
                <a:ext cx="1903275" cy="1902950"/>
              </a:xfrm>
              <a:custGeom>
                <a:avLst/>
                <a:gdLst/>
                <a:ahLst/>
                <a:cxnLst/>
                <a:rect l="l" t="t" r="r" b="b"/>
                <a:pathLst>
                  <a:path w="76131" h="76118" extrusionOk="0">
                    <a:moveTo>
                      <a:pt x="38059" y="36863"/>
                    </a:moveTo>
                    <a:cubicBezTo>
                      <a:pt x="38724" y="36863"/>
                      <a:pt x="39256" y="37395"/>
                      <a:pt x="39256" y="38059"/>
                    </a:cubicBezTo>
                    <a:cubicBezTo>
                      <a:pt x="39256" y="38717"/>
                      <a:pt x="38724" y="39256"/>
                      <a:pt x="38059" y="39256"/>
                    </a:cubicBezTo>
                    <a:cubicBezTo>
                      <a:pt x="37395" y="39256"/>
                      <a:pt x="36863" y="38724"/>
                      <a:pt x="36863" y="38059"/>
                    </a:cubicBezTo>
                    <a:cubicBezTo>
                      <a:pt x="36863" y="37395"/>
                      <a:pt x="37395" y="36863"/>
                      <a:pt x="38059" y="36863"/>
                    </a:cubicBezTo>
                    <a:close/>
                    <a:moveTo>
                      <a:pt x="38059" y="1"/>
                    </a:moveTo>
                    <a:cubicBezTo>
                      <a:pt x="17043" y="1"/>
                      <a:pt x="1" y="17036"/>
                      <a:pt x="1" y="38059"/>
                    </a:cubicBezTo>
                    <a:cubicBezTo>
                      <a:pt x="1" y="59076"/>
                      <a:pt x="17043" y="76118"/>
                      <a:pt x="38059" y="76118"/>
                    </a:cubicBezTo>
                    <a:cubicBezTo>
                      <a:pt x="59082" y="76118"/>
                      <a:pt x="76118" y="59076"/>
                      <a:pt x="76118" y="38059"/>
                    </a:cubicBezTo>
                    <a:cubicBezTo>
                      <a:pt x="76131" y="17036"/>
                      <a:pt x="59089" y="1"/>
                      <a:pt x="38059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6560175" y="3964150"/>
                <a:ext cx="489725" cy="427000"/>
              </a:xfrm>
              <a:custGeom>
                <a:avLst/>
                <a:gdLst/>
                <a:ahLst/>
                <a:cxnLst/>
                <a:rect l="l" t="t" r="r" b="b"/>
                <a:pathLst>
                  <a:path w="19589" h="17080" extrusionOk="0">
                    <a:moveTo>
                      <a:pt x="3051" y="0"/>
                    </a:moveTo>
                    <a:cubicBezTo>
                      <a:pt x="3051" y="133"/>
                      <a:pt x="1569" y="1197"/>
                      <a:pt x="1410" y="1462"/>
                    </a:cubicBezTo>
                    <a:cubicBezTo>
                      <a:pt x="998" y="2081"/>
                      <a:pt x="699" y="2646"/>
                      <a:pt x="200" y="3224"/>
                    </a:cubicBezTo>
                    <a:cubicBezTo>
                      <a:pt x="100" y="3343"/>
                      <a:pt x="1" y="3456"/>
                      <a:pt x="1" y="3609"/>
                    </a:cubicBezTo>
                    <a:cubicBezTo>
                      <a:pt x="1" y="3802"/>
                      <a:pt x="180" y="3955"/>
                      <a:pt x="366" y="3988"/>
                    </a:cubicBezTo>
                    <a:cubicBezTo>
                      <a:pt x="411" y="3996"/>
                      <a:pt x="456" y="3999"/>
                      <a:pt x="501" y="3999"/>
                    </a:cubicBezTo>
                    <a:cubicBezTo>
                      <a:pt x="648" y="3999"/>
                      <a:pt x="794" y="3962"/>
                      <a:pt x="931" y="3922"/>
                    </a:cubicBezTo>
                    <a:lnTo>
                      <a:pt x="931" y="3922"/>
                    </a:lnTo>
                    <a:cubicBezTo>
                      <a:pt x="699" y="4467"/>
                      <a:pt x="466" y="4998"/>
                      <a:pt x="233" y="5537"/>
                    </a:cubicBezTo>
                    <a:cubicBezTo>
                      <a:pt x="313" y="5553"/>
                      <a:pt x="391" y="5561"/>
                      <a:pt x="468" y="5561"/>
                    </a:cubicBezTo>
                    <a:cubicBezTo>
                      <a:pt x="1346" y="5561"/>
                      <a:pt x="2089" y="4570"/>
                      <a:pt x="3012" y="4533"/>
                    </a:cubicBezTo>
                    <a:cubicBezTo>
                      <a:pt x="3031" y="4532"/>
                      <a:pt x="3050" y="4531"/>
                      <a:pt x="3070" y="4531"/>
                    </a:cubicBezTo>
                    <a:cubicBezTo>
                      <a:pt x="3272" y="4531"/>
                      <a:pt x="3480" y="4597"/>
                      <a:pt x="3577" y="4772"/>
                    </a:cubicBezTo>
                    <a:cubicBezTo>
                      <a:pt x="3616" y="4865"/>
                      <a:pt x="3636" y="4965"/>
                      <a:pt x="3636" y="5065"/>
                    </a:cubicBezTo>
                    <a:cubicBezTo>
                      <a:pt x="3636" y="5829"/>
                      <a:pt x="2992" y="6514"/>
                      <a:pt x="3105" y="7278"/>
                    </a:cubicBezTo>
                    <a:cubicBezTo>
                      <a:pt x="3118" y="7411"/>
                      <a:pt x="3171" y="7564"/>
                      <a:pt x="3284" y="7637"/>
                    </a:cubicBezTo>
                    <a:cubicBezTo>
                      <a:pt x="3365" y="7691"/>
                      <a:pt x="3468" y="7706"/>
                      <a:pt x="3571" y="7706"/>
                    </a:cubicBezTo>
                    <a:cubicBezTo>
                      <a:pt x="3595" y="7706"/>
                      <a:pt x="3619" y="7705"/>
                      <a:pt x="3643" y="7704"/>
                    </a:cubicBezTo>
                    <a:cubicBezTo>
                      <a:pt x="4378" y="7658"/>
                      <a:pt x="5128" y="7280"/>
                      <a:pt x="5833" y="7280"/>
                    </a:cubicBezTo>
                    <a:cubicBezTo>
                      <a:pt x="6052" y="7280"/>
                      <a:pt x="6266" y="7316"/>
                      <a:pt x="6474" y="7411"/>
                    </a:cubicBezTo>
                    <a:cubicBezTo>
                      <a:pt x="6202" y="8441"/>
                      <a:pt x="5916" y="9465"/>
                      <a:pt x="5637" y="10495"/>
                    </a:cubicBezTo>
                    <a:cubicBezTo>
                      <a:pt x="5604" y="10635"/>
                      <a:pt x="5570" y="10794"/>
                      <a:pt x="5664" y="10901"/>
                    </a:cubicBezTo>
                    <a:cubicBezTo>
                      <a:pt x="5730" y="10980"/>
                      <a:pt x="5836" y="10994"/>
                      <a:pt x="5936" y="11000"/>
                    </a:cubicBezTo>
                    <a:cubicBezTo>
                      <a:pt x="5959" y="11001"/>
                      <a:pt x="5982" y="11002"/>
                      <a:pt x="6005" y="11002"/>
                    </a:cubicBezTo>
                    <a:cubicBezTo>
                      <a:pt x="6662" y="11002"/>
                      <a:pt x="7283" y="10588"/>
                      <a:pt x="7926" y="10588"/>
                    </a:cubicBezTo>
                    <a:cubicBezTo>
                      <a:pt x="7974" y="10588"/>
                      <a:pt x="8022" y="10590"/>
                      <a:pt x="8070" y="10595"/>
                    </a:cubicBezTo>
                    <a:cubicBezTo>
                      <a:pt x="8229" y="10615"/>
                      <a:pt x="8395" y="10668"/>
                      <a:pt x="8462" y="10814"/>
                    </a:cubicBezTo>
                    <a:cubicBezTo>
                      <a:pt x="8502" y="10914"/>
                      <a:pt x="8482" y="11027"/>
                      <a:pt x="8455" y="11133"/>
                    </a:cubicBezTo>
                    <a:cubicBezTo>
                      <a:pt x="8169" y="12217"/>
                      <a:pt x="7372" y="13207"/>
                      <a:pt x="7498" y="14317"/>
                    </a:cubicBezTo>
                    <a:cubicBezTo>
                      <a:pt x="7505" y="14410"/>
                      <a:pt x="7531" y="14516"/>
                      <a:pt x="7604" y="14576"/>
                    </a:cubicBezTo>
                    <a:cubicBezTo>
                      <a:pt x="7655" y="14612"/>
                      <a:pt x="7711" y="14625"/>
                      <a:pt x="7768" y="14625"/>
                    </a:cubicBezTo>
                    <a:cubicBezTo>
                      <a:pt x="7839" y="14625"/>
                      <a:pt x="7913" y="14605"/>
                      <a:pt x="7983" y="14583"/>
                    </a:cubicBezTo>
                    <a:lnTo>
                      <a:pt x="9598" y="14084"/>
                    </a:lnTo>
                    <a:lnTo>
                      <a:pt x="9598" y="14084"/>
                    </a:lnTo>
                    <a:cubicBezTo>
                      <a:pt x="9259" y="14722"/>
                      <a:pt x="8927" y="15374"/>
                      <a:pt x="8595" y="16012"/>
                    </a:cubicBezTo>
                    <a:cubicBezTo>
                      <a:pt x="8429" y="16337"/>
                      <a:pt x="8289" y="16809"/>
                      <a:pt x="8595" y="17009"/>
                    </a:cubicBezTo>
                    <a:cubicBezTo>
                      <a:pt x="8666" y="17059"/>
                      <a:pt x="8745" y="17080"/>
                      <a:pt x="8827" y="17080"/>
                    </a:cubicBezTo>
                    <a:cubicBezTo>
                      <a:pt x="9006" y="17080"/>
                      <a:pt x="9200" y="16983"/>
                      <a:pt x="9359" y="16882"/>
                    </a:cubicBezTo>
                    <a:cubicBezTo>
                      <a:pt x="13939" y="14118"/>
                      <a:pt x="16956" y="9385"/>
                      <a:pt x="19282" y="4566"/>
                    </a:cubicBezTo>
                    <a:cubicBezTo>
                      <a:pt x="19429" y="4247"/>
                      <a:pt x="19588" y="3922"/>
                      <a:pt x="19568" y="3576"/>
                    </a:cubicBezTo>
                    <a:cubicBezTo>
                      <a:pt x="19555" y="3230"/>
                      <a:pt x="19322" y="2865"/>
                      <a:pt x="18970" y="2832"/>
                    </a:cubicBezTo>
                    <a:cubicBezTo>
                      <a:pt x="18954" y="2830"/>
                      <a:pt x="18938" y="2830"/>
                      <a:pt x="18922" y="2830"/>
                    </a:cubicBezTo>
                    <a:cubicBezTo>
                      <a:pt x="18347" y="2830"/>
                      <a:pt x="17969" y="3686"/>
                      <a:pt x="17412" y="3686"/>
                    </a:cubicBezTo>
                    <a:cubicBezTo>
                      <a:pt x="17378" y="3686"/>
                      <a:pt x="17343" y="3682"/>
                      <a:pt x="17308" y="3676"/>
                    </a:cubicBezTo>
                    <a:cubicBezTo>
                      <a:pt x="16876" y="3583"/>
                      <a:pt x="16757" y="3018"/>
                      <a:pt x="16836" y="2586"/>
                    </a:cubicBezTo>
                    <a:cubicBezTo>
                      <a:pt x="16923" y="2154"/>
                      <a:pt x="17122" y="1715"/>
                      <a:pt x="16996" y="1290"/>
                    </a:cubicBezTo>
                    <a:lnTo>
                      <a:pt x="16996" y="1290"/>
                    </a:lnTo>
                    <a:cubicBezTo>
                      <a:pt x="15540" y="1502"/>
                      <a:pt x="14610" y="2985"/>
                      <a:pt x="13241" y="3530"/>
                    </a:cubicBezTo>
                    <a:cubicBezTo>
                      <a:pt x="13307" y="2626"/>
                      <a:pt x="13367" y="1715"/>
                      <a:pt x="13433" y="811"/>
                    </a:cubicBezTo>
                    <a:cubicBezTo>
                      <a:pt x="13396" y="803"/>
                      <a:pt x="13359" y="799"/>
                      <a:pt x="13323" y="799"/>
                    </a:cubicBezTo>
                    <a:cubicBezTo>
                      <a:pt x="13011" y="799"/>
                      <a:pt x="12744" y="1087"/>
                      <a:pt x="12536" y="1343"/>
                    </a:cubicBezTo>
                    <a:cubicBezTo>
                      <a:pt x="11991" y="1994"/>
                      <a:pt x="11380" y="2586"/>
                      <a:pt x="10708" y="3111"/>
                    </a:cubicBezTo>
                    <a:cubicBezTo>
                      <a:pt x="10589" y="3200"/>
                      <a:pt x="10449" y="3294"/>
                      <a:pt x="10302" y="3294"/>
                    </a:cubicBezTo>
                    <a:cubicBezTo>
                      <a:pt x="10285" y="3294"/>
                      <a:pt x="10267" y="3293"/>
                      <a:pt x="10250" y="3290"/>
                    </a:cubicBezTo>
                    <a:cubicBezTo>
                      <a:pt x="9951" y="3250"/>
                      <a:pt x="9877" y="2858"/>
                      <a:pt x="9864" y="2559"/>
                    </a:cubicBezTo>
                    <a:cubicBezTo>
                      <a:pt x="9858" y="2207"/>
                      <a:pt x="9851" y="1841"/>
                      <a:pt x="9844" y="1482"/>
                    </a:cubicBezTo>
                    <a:cubicBezTo>
                      <a:pt x="9844" y="1396"/>
                      <a:pt x="9844" y="1310"/>
                      <a:pt x="9791" y="1243"/>
                    </a:cubicBezTo>
                    <a:cubicBezTo>
                      <a:pt x="9741" y="1169"/>
                      <a:pt x="9666" y="1140"/>
                      <a:pt x="9582" y="1140"/>
                    </a:cubicBezTo>
                    <a:cubicBezTo>
                      <a:pt x="9456" y="1140"/>
                      <a:pt x="9311" y="1205"/>
                      <a:pt x="9200" y="1276"/>
                    </a:cubicBezTo>
                    <a:cubicBezTo>
                      <a:pt x="8522" y="1708"/>
                      <a:pt x="7890" y="2220"/>
                      <a:pt x="7325" y="2792"/>
                    </a:cubicBezTo>
                    <a:cubicBezTo>
                      <a:pt x="7213" y="2904"/>
                      <a:pt x="7047" y="3020"/>
                      <a:pt x="6910" y="3020"/>
                    </a:cubicBezTo>
                    <a:cubicBezTo>
                      <a:pt x="6853" y="3020"/>
                      <a:pt x="6801" y="3000"/>
                      <a:pt x="6760" y="2951"/>
                    </a:cubicBezTo>
                    <a:cubicBezTo>
                      <a:pt x="6694" y="2872"/>
                      <a:pt x="6700" y="2752"/>
                      <a:pt x="6707" y="2646"/>
                    </a:cubicBezTo>
                    <a:cubicBezTo>
                      <a:pt x="6787" y="1954"/>
                      <a:pt x="6800" y="1250"/>
                      <a:pt x="6774" y="552"/>
                    </a:cubicBezTo>
                    <a:cubicBezTo>
                      <a:pt x="6774" y="426"/>
                      <a:pt x="6760" y="286"/>
                      <a:pt x="6667" y="193"/>
                    </a:cubicBezTo>
                    <a:cubicBezTo>
                      <a:pt x="6614" y="142"/>
                      <a:pt x="6549" y="121"/>
                      <a:pt x="6481" y="121"/>
                    </a:cubicBezTo>
                    <a:cubicBezTo>
                      <a:pt x="6327" y="121"/>
                      <a:pt x="6151" y="225"/>
                      <a:pt x="6022" y="326"/>
                    </a:cubicBezTo>
                    <a:cubicBezTo>
                      <a:pt x="5298" y="911"/>
                      <a:pt x="4567" y="1489"/>
                      <a:pt x="3836" y="2074"/>
                    </a:cubicBezTo>
                    <a:cubicBezTo>
                      <a:pt x="3721" y="2166"/>
                      <a:pt x="3561" y="2256"/>
                      <a:pt x="3425" y="2256"/>
                    </a:cubicBezTo>
                    <a:cubicBezTo>
                      <a:pt x="3355" y="2256"/>
                      <a:pt x="3291" y="2232"/>
                      <a:pt x="3244" y="2174"/>
                    </a:cubicBezTo>
                    <a:cubicBezTo>
                      <a:pt x="3184" y="2107"/>
                      <a:pt x="3178" y="2007"/>
                      <a:pt x="3171" y="1914"/>
                    </a:cubicBezTo>
                    <a:cubicBezTo>
                      <a:pt x="3131" y="1283"/>
                      <a:pt x="3098" y="645"/>
                      <a:pt x="3051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5274725" y="3171150"/>
                <a:ext cx="489550" cy="418125"/>
              </a:xfrm>
              <a:custGeom>
                <a:avLst/>
                <a:gdLst/>
                <a:ahLst/>
                <a:cxnLst/>
                <a:rect l="l" t="t" r="r" b="b"/>
                <a:pathLst>
                  <a:path w="19582" h="16725" extrusionOk="0">
                    <a:moveTo>
                      <a:pt x="9663" y="1"/>
                    </a:moveTo>
                    <a:cubicBezTo>
                      <a:pt x="9469" y="1"/>
                      <a:pt x="9268" y="123"/>
                      <a:pt x="9100" y="242"/>
                    </a:cubicBezTo>
                    <a:cubicBezTo>
                      <a:pt x="4780" y="3386"/>
                      <a:pt x="2167" y="8357"/>
                      <a:pt x="253" y="13356"/>
                    </a:cubicBezTo>
                    <a:cubicBezTo>
                      <a:pt x="127" y="13675"/>
                      <a:pt x="1" y="14020"/>
                      <a:pt x="41" y="14359"/>
                    </a:cubicBezTo>
                    <a:cubicBezTo>
                      <a:pt x="87" y="14698"/>
                      <a:pt x="353" y="15051"/>
                      <a:pt x="699" y="15051"/>
                    </a:cubicBezTo>
                    <a:cubicBezTo>
                      <a:pt x="1328" y="15051"/>
                      <a:pt x="1629" y="14063"/>
                      <a:pt x="2224" y="14063"/>
                    </a:cubicBezTo>
                    <a:cubicBezTo>
                      <a:pt x="2245" y="14063"/>
                      <a:pt x="2266" y="14064"/>
                      <a:pt x="2287" y="14067"/>
                    </a:cubicBezTo>
                    <a:cubicBezTo>
                      <a:pt x="2726" y="14120"/>
                      <a:pt x="2899" y="14672"/>
                      <a:pt x="2852" y="15117"/>
                    </a:cubicBezTo>
                    <a:cubicBezTo>
                      <a:pt x="2812" y="15556"/>
                      <a:pt x="2646" y="16014"/>
                      <a:pt x="2799" y="16420"/>
                    </a:cubicBezTo>
                    <a:cubicBezTo>
                      <a:pt x="4241" y="16087"/>
                      <a:pt x="5039" y="14526"/>
                      <a:pt x="6355" y="13867"/>
                    </a:cubicBezTo>
                    <a:cubicBezTo>
                      <a:pt x="6368" y="14785"/>
                      <a:pt x="6381" y="15689"/>
                      <a:pt x="6388" y="16599"/>
                    </a:cubicBezTo>
                    <a:cubicBezTo>
                      <a:pt x="6415" y="16604"/>
                      <a:pt x="6441" y="16606"/>
                      <a:pt x="6467" y="16606"/>
                    </a:cubicBezTo>
                    <a:cubicBezTo>
                      <a:pt x="6789" y="16606"/>
                      <a:pt x="7048" y="16278"/>
                      <a:pt x="7239" y="16001"/>
                    </a:cubicBezTo>
                    <a:cubicBezTo>
                      <a:pt x="7717" y="15316"/>
                      <a:pt x="8282" y="14665"/>
                      <a:pt x="8907" y="14093"/>
                    </a:cubicBezTo>
                    <a:cubicBezTo>
                      <a:pt x="9030" y="13977"/>
                      <a:pt x="9171" y="13867"/>
                      <a:pt x="9332" y="13867"/>
                    </a:cubicBezTo>
                    <a:cubicBezTo>
                      <a:pt x="9336" y="13867"/>
                      <a:pt x="9341" y="13867"/>
                      <a:pt x="9346" y="13867"/>
                    </a:cubicBezTo>
                    <a:cubicBezTo>
                      <a:pt x="9652" y="13894"/>
                      <a:pt x="9758" y="14266"/>
                      <a:pt x="9791" y="14565"/>
                    </a:cubicBezTo>
                    <a:cubicBezTo>
                      <a:pt x="9831" y="14924"/>
                      <a:pt x="9864" y="15290"/>
                      <a:pt x="9904" y="15649"/>
                    </a:cubicBezTo>
                    <a:cubicBezTo>
                      <a:pt x="9911" y="15729"/>
                      <a:pt x="9931" y="15815"/>
                      <a:pt x="9984" y="15881"/>
                    </a:cubicBezTo>
                    <a:cubicBezTo>
                      <a:pt x="10030" y="15939"/>
                      <a:pt x="10093" y="15963"/>
                      <a:pt x="10164" y="15963"/>
                    </a:cubicBezTo>
                    <a:cubicBezTo>
                      <a:pt x="10295" y="15963"/>
                      <a:pt x="10450" y="15882"/>
                      <a:pt x="10562" y="15795"/>
                    </a:cubicBezTo>
                    <a:cubicBezTo>
                      <a:pt x="11200" y="15303"/>
                      <a:pt x="11785" y="14751"/>
                      <a:pt x="12297" y="14127"/>
                    </a:cubicBezTo>
                    <a:cubicBezTo>
                      <a:pt x="12404" y="14004"/>
                      <a:pt x="12566" y="13868"/>
                      <a:pt x="12708" y="13868"/>
                    </a:cubicBezTo>
                    <a:cubicBezTo>
                      <a:pt x="12758" y="13868"/>
                      <a:pt x="12806" y="13885"/>
                      <a:pt x="12849" y="13927"/>
                    </a:cubicBezTo>
                    <a:cubicBezTo>
                      <a:pt x="12922" y="14000"/>
                      <a:pt x="12922" y="14120"/>
                      <a:pt x="12922" y="14226"/>
                    </a:cubicBezTo>
                    <a:cubicBezTo>
                      <a:pt x="12908" y="14924"/>
                      <a:pt x="12948" y="15622"/>
                      <a:pt x="13028" y="16320"/>
                    </a:cubicBezTo>
                    <a:cubicBezTo>
                      <a:pt x="13048" y="16453"/>
                      <a:pt x="13074" y="16586"/>
                      <a:pt x="13174" y="16666"/>
                    </a:cubicBezTo>
                    <a:cubicBezTo>
                      <a:pt x="13225" y="16707"/>
                      <a:pt x="13282" y="16725"/>
                      <a:pt x="13341" y="16725"/>
                    </a:cubicBezTo>
                    <a:cubicBezTo>
                      <a:pt x="13499" y="16725"/>
                      <a:pt x="13675" y="16600"/>
                      <a:pt x="13806" y="16480"/>
                    </a:cubicBezTo>
                    <a:cubicBezTo>
                      <a:pt x="14484" y="15828"/>
                      <a:pt x="15155" y="15190"/>
                      <a:pt x="15839" y="14552"/>
                    </a:cubicBezTo>
                    <a:cubicBezTo>
                      <a:pt x="15952" y="14444"/>
                      <a:pt x="16118" y="14333"/>
                      <a:pt x="16259" y="14333"/>
                    </a:cubicBezTo>
                    <a:cubicBezTo>
                      <a:pt x="16318" y="14333"/>
                      <a:pt x="16373" y="14352"/>
                      <a:pt x="16418" y="14399"/>
                    </a:cubicBezTo>
                    <a:cubicBezTo>
                      <a:pt x="16478" y="14459"/>
                      <a:pt x="16497" y="14559"/>
                      <a:pt x="16511" y="14652"/>
                    </a:cubicBezTo>
                    <a:lnTo>
                      <a:pt x="16783" y="16546"/>
                    </a:lnTo>
                    <a:cubicBezTo>
                      <a:pt x="16770" y="16413"/>
                      <a:pt x="18166" y="15230"/>
                      <a:pt x="18352" y="14924"/>
                    </a:cubicBezTo>
                    <a:cubicBezTo>
                      <a:pt x="18711" y="14286"/>
                      <a:pt x="18963" y="13695"/>
                      <a:pt x="19409" y="13070"/>
                    </a:cubicBezTo>
                    <a:cubicBezTo>
                      <a:pt x="19495" y="12944"/>
                      <a:pt x="19581" y="12824"/>
                      <a:pt x="19575" y="12671"/>
                    </a:cubicBezTo>
                    <a:cubicBezTo>
                      <a:pt x="19562" y="12478"/>
                      <a:pt x="19369" y="12339"/>
                      <a:pt x="19176" y="12325"/>
                    </a:cubicBezTo>
                    <a:cubicBezTo>
                      <a:pt x="19152" y="12323"/>
                      <a:pt x="19129" y="12322"/>
                      <a:pt x="19106" y="12322"/>
                    </a:cubicBezTo>
                    <a:cubicBezTo>
                      <a:pt x="18939" y="12322"/>
                      <a:pt x="18781" y="12380"/>
                      <a:pt x="18618" y="12438"/>
                    </a:cubicBezTo>
                    <a:cubicBezTo>
                      <a:pt x="18804" y="11893"/>
                      <a:pt x="18997" y="11335"/>
                      <a:pt x="19176" y="10777"/>
                    </a:cubicBezTo>
                    <a:cubicBezTo>
                      <a:pt x="19132" y="10772"/>
                      <a:pt x="19089" y="10770"/>
                      <a:pt x="19047" y="10770"/>
                    </a:cubicBezTo>
                    <a:cubicBezTo>
                      <a:pt x="18118" y="10770"/>
                      <a:pt x="17444" y="11899"/>
                      <a:pt x="16491" y="12013"/>
                    </a:cubicBezTo>
                    <a:cubicBezTo>
                      <a:pt x="16447" y="12020"/>
                      <a:pt x="16401" y="12024"/>
                      <a:pt x="16355" y="12024"/>
                    </a:cubicBezTo>
                    <a:cubicBezTo>
                      <a:pt x="16179" y="12024"/>
                      <a:pt x="16001" y="11969"/>
                      <a:pt x="15906" y="11827"/>
                    </a:cubicBezTo>
                    <a:cubicBezTo>
                      <a:pt x="15853" y="11741"/>
                      <a:pt x="15826" y="11641"/>
                      <a:pt x="15820" y="11541"/>
                    </a:cubicBezTo>
                    <a:cubicBezTo>
                      <a:pt x="15753" y="10777"/>
                      <a:pt x="16325" y="10039"/>
                      <a:pt x="16159" y="9288"/>
                    </a:cubicBezTo>
                    <a:cubicBezTo>
                      <a:pt x="16125" y="9155"/>
                      <a:pt x="16059" y="9015"/>
                      <a:pt x="15946" y="8949"/>
                    </a:cubicBezTo>
                    <a:cubicBezTo>
                      <a:pt x="15882" y="8909"/>
                      <a:pt x="15808" y="8895"/>
                      <a:pt x="15732" y="8895"/>
                    </a:cubicBezTo>
                    <a:cubicBezTo>
                      <a:pt x="15681" y="8895"/>
                      <a:pt x="15630" y="8901"/>
                      <a:pt x="15580" y="8909"/>
                    </a:cubicBezTo>
                    <a:cubicBezTo>
                      <a:pt x="14794" y="9018"/>
                      <a:pt x="14026" y="9513"/>
                      <a:pt x="13272" y="9513"/>
                    </a:cubicBezTo>
                    <a:cubicBezTo>
                      <a:pt x="13108" y="9513"/>
                      <a:pt x="12945" y="9490"/>
                      <a:pt x="12782" y="9434"/>
                    </a:cubicBezTo>
                    <a:cubicBezTo>
                      <a:pt x="12968" y="8384"/>
                      <a:pt x="13168" y="7341"/>
                      <a:pt x="13360" y="6290"/>
                    </a:cubicBezTo>
                    <a:cubicBezTo>
                      <a:pt x="13387" y="6157"/>
                      <a:pt x="13400" y="5991"/>
                      <a:pt x="13300" y="5892"/>
                    </a:cubicBezTo>
                    <a:cubicBezTo>
                      <a:pt x="13227" y="5825"/>
                      <a:pt x="13121" y="5818"/>
                      <a:pt x="13021" y="5818"/>
                    </a:cubicBezTo>
                    <a:cubicBezTo>
                      <a:pt x="12303" y="5845"/>
                      <a:pt x="11680" y="6397"/>
                      <a:pt x="10965" y="6397"/>
                    </a:cubicBezTo>
                    <a:cubicBezTo>
                      <a:pt x="10953" y="6397"/>
                      <a:pt x="10940" y="6397"/>
                      <a:pt x="10928" y="6397"/>
                    </a:cubicBezTo>
                    <a:cubicBezTo>
                      <a:pt x="10768" y="6397"/>
                      <a:pt x="10595" y="6357"/>
                      <a:pt x="10522" y="6217"/>
                    </a:cubicBezTo>
                    <a:cubicBezTo>
                      <a:pt x="10462" y="6124"/>
                      <a:pt x="10476" y="5998"/>
                      <a:pt x="10496" y="5892"/>
                    </a:cubicBezTo>
                    <a:cubicBezTo>
                      <a:pt x="10695" y="4795"/>
                      <a:pt x="11400" y="3738"/>
                      <a:pt x="11187" y="2641"/>
                    </a:cubicBezTo>
                    <a:cubicBezTo>
                      <a:pt x="11167" y="2555"/>
                      <a:pt x="11134" y="2442"/>
                      <a:pt x="11054" y="2396"/>
                    </a:cubicBezTo>
                    <a:cubicBezTo>
                      <a:pt x="11012" y="2371"/>
                      <a:pt x="10965" y="2361"/>
                      <a:pt x="10917" y="2361"/>
                    </a:cubicBezTo>
                    <a:cubicBezTo>
                      <a:pt x="10835" y="2361"/>
                      <a:pt x="10750" y="2389"/>
                      <a:pt x="10675" y="2422"/>
                    </a:cubicBezTo>
                    <a:cubicBezTo>
                      <a:pt x="10143" y="2628"/>
                      <a:pt x="9625" y="2841"/>
                      <a:pt x="9100" y="3054"/>
                    </a:cubicBezTo>
                    <a:cubicBezTo>
                      <a:pt x="9379" y="2389"/>
                      <a:pt x="9658" y="1711"/>
                      <a:pt x="9937" y="1046"/>
                    </a:cubicBezTo>
                    <a:cubicBezTo>
                      <a:pt x="10077" y="707"/>
                      <a:pt x="10177" y="229"/>
                      <a:pt x="9858" y="49"/>
                    </a:cubicBezTo>
                    <a:cubicBezTo>
                      <a:pt x="9795" y="15"/>
                      <a:pt x="9729" y="1"/>
                      <a:pt x="9663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5688325" y="3300825"/>
                <a:ext cx="950475" cy="950475"/>
              </a:xfrm>
              <a:custGeom>
                <a:avLst/>
                <a:gdLst/>
                <a:ahLst/>
                <a:cxnLst/>
                <a:rect l="l" t="t" r="r" b="b"/>
                <a:pathLst>
                  <a:path w="38019" h="38019" extrusionOk="0">
                    <a:moveTo>
                      <a:pt x="19009" y="17128"/>
                    </a:moveTo>
                    <a:cubicBezTo>
                      <a:pt x="20046" y="17128"/>
                      <a:pt x="20890" y="17972"/>
                      <a:pt x="20890" y="19009"/>
                    </a:cubicBezTo>
                    <a:cubicBezTo>
                      <a:pt x="20897" y="20046"/>
                      <a:pt x="20046" y="20884"/>
                      <a:pt x="19009" y="20884"/>
                    </a:cubicBezTo>
                    <a:cubicBezTo>
                      <a:pt x="17972" y="20884"/>
                      <a:pt x="17135" y="20046"/>
                      <a:pt x="17135" y="19009"/>
                    </a:cubicBezTo>
                    <a:cubicBezTo>
                      <a:pt x="17135" y="17972"/>
                      <a:pt x="17972" y="17128"/>
                      <a:pt x="19009" y="17128"/>
                    </a:cubicBezTo>
                    <a:close/>
                    <a:moveTo>
                      <a:pt x="19009" y="0"/>
                    </a:moveTo>
                    <a:cubicBezTo>
                      <a:pt x="8508" y="0"/>
                      <a:pt x="0" y="8508"/>
                      <a:pt x="0" y="19009"/>
                    </a:cubicBezTo>
                    <a:cubicBezTo>
                      <a:pt x="0" y="29511"/>
                      <a:pt x="8508" y="38018"/>
                      <a:pt x="19009" y="38018"/>
                    </a:cubicBezTo>
                    <a:cubicBezTo>
                      <a:pt x="29511" y="38018"/>
                      <a:pt x="38018" y="29511"/>
                      <a:pt x="38018" y="19009"/>
                    </a:cubicBezTo>
                    <a:cubicBezTo>
                      <a:pt x="38018" y="8508"/>
                      <a:pt x="29511" y="0"/>
                      <a:pt x="1900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6048225" y="3660725"/>
                <a:ext cx="230650" cy="230650"/>
              </a:xfrm>
              <a:custGeom>
                <a:avLst/>
                <a:gdLst/>
                <a:ahLst/>
                <a:cxnLst/>
                <a:rect l="l" t="t" r="r" b="b"/>
                <a:pathLst>
                  <a:path w="9226" h="9226" extrusionOk="0">
                    <a:moveTo>
                      <a:pt x="4613" y="4155"/>
                    </a:moveTo>
                    <a:cubicBezTo>
                      <a:pt x="4866" y="4155"/>
                      <a:pt x="5072" y="4361"/>
                      <a:pt x="5072" y="4613"/>
                    </a:cubicBezTo>
                    <a:cubicBezTo>
                      <a:pt x="5072" y="4859"/>
                      <a:pt x="4872" y="5072"/>
                      <a:pt x="4613" y="5072"/>
                    </a:cubicBezTo>
                    <a:cubicBezTo>
                      <a:pt x="4367" y="5072"/>
                      <a:pt x="4155" y="4859"/>
                      <a:pt x="4155" y="4613"/>
                    </a:cubicBezTo>
                    <a:cubicBezTo>
                      <a:pt x="4155" y="4361"/>
                      <a:pt x="4367" y="4155"/>
                      <a:pt x="4613" y="4155"/>
                    </a:cubicBezTo>
                    <a:close/>
                    <a:moveTo>
                      <a:pt x="4613" y="1"/>
                    </a:moveTo>
                    <a:cubicBezTo>
                      <a:pt x="2074" y="1"/>
                      <a:pt x="1" y="2061"/>
                      <a:pt x="1" y="4613"/>
                    </a:cubicBezTo>
                    <a:cubicBezTo>
                      <a:pt x="1" y="7152"/>
                      <a:pt x="2061" y="9226"/>
                      <a:pt x="4613" y="9226"/>
                    </a:cubicBezTo>
                    <a:cubicBezTo>
                      <a:pt x="7159" y="9226"/>
                      <a:pt x="9226" y="7166"/>
                      <a:pt x="9226" y="4613"/>
                    </a:cubicBezTo>
                    <a:cubicBezTo>
                      <a:pt x="9226" y="2061"/>
                      <a:pt x="7166" y="1"/>
                      <a:pt x="4613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5665550" y="3277875"/>
                <a:ext cx="996175" cy="996200"/>
              </a:xfrm>
              <a:custGeom>
                <a:avLst/>
                <a:gdLst/>
                <a:ahLst/>
                <a:cxnLst/>
                <a:rect l="l" t="t" r="r" b="b"/>
                <a:pathLst>
                  <a:path w="39847" h="39848" extrusionOk="0">
                    <a:moveTo>
                      <a:pt x="19920" y="19475"/>
                    </a:moveTo>
                    <a:cubicBezTo>
                      <a:pt x="20173" y="19475"/>
                      <a:pt x="20372" y="19675"/>
                      <a:pt x="20372" y="19927"/>
                    </a:cubicBezTo>
                    <a:cubicBezTo>
                      <a:pt x="20372" y="20173"/>
                      <a:pt x="20173" y="20373"/>
                      <a:pt x="19920" y="20373"/>
                    </a:cubicBezTo>
                    <a:cubicBezTo>
                      <a:pt x="19674" y="20373"/>
                      <a:pt x="19475" y="20173"/>
                      <a:pt x="19475" y="19927"/>
                    </a:cubicBezTo>
                    <a:cubicBezTo>
                      <a:pt x="19475" y="19675"/>
                      <a:pt x="19674" y="19475"/>
                      <a:pt x="19920" y="19475"/>
                    </a:cubicBezTo>
                    <a:close/>
                    <a:moveTo>
                      <a:pt x="19920" y="19130"/>
                    </a:moveTo>
                    <a:cubicBezTo>
                      <a:pt x="19482" y="19130"/>
                      <a:pt x="19123" y="19489"/>
                      <a:pt x="19123" y="19927"/>
                    </a:cubicBezTo>
                    <a:cubicBezTo>
                      <a:pt x="19123" y="20366"/>
                      <a:pt x="19482" y="20725"/>
                      <a:pt x="19920" y="20725"/>
                    </a:cubicBezTo>
                    <a:cubicBezTo>
                      <a:pt x="20359" y="20725"/>
                      <a:pt x="20718" y="20366"/>
                      <a:pt x="20718" y="19927"/>
                    </a:cubicBezTo>
                    <a:cubicBezTo>
                      <a:pt x="20718" y="19489"/>
                      <a:pt x="20359" y="19130"/>
                      <a:pt x="19920" y="19130"/>
                    </a:cubicBezTo>
                    <a:close/>
                    <a:moveTo>
                      <a:pt x="19920" y="353"/>
                    </a:moveTo>
                    <a:cubicBezTo>
                      <a:pt x="25158" y="353"/>
                      <a:pt x="30063" y="2387"/>
                      <a:pt x="33765" y="6082"/>
                    </a:cubicBezTo>
                    <a:cubicBezTo>
                      <a:pt x="37461" y="9785"/>
                      <a:pt x="39494" y="14703"/>
                      <a:pt x="39494" y="19927"/>
                    </a:cubicBezTo>
                    <a:cubicBezTo>
                      <a:pt x="39494" y="25151"/>
                      <a:pt x="37461" y="30070"/>
                      <a:pt x="33765" y="33765"/>
                    </a:cubicBezTo>
                    <a:cubicBezTo>
                      <a:pt x="30063" y="37461"/>
                      <a:pt x="25144" y="39501"/>
                      <a:pt x="19920" y="39501"/>
                    </a:cubicBezTo>
                    <a:cubicBezTo>
                      <a:pt x="14696" y="39501"/>
                      <a:pt x="9778" y="37461"/>
                      <a:pt x="6082" y="33765"/>
                    </a:cubicBezTo>
                    <a:cubicBezTo>
                      <a:pt x="2380" y="30070"/>
                      <a:pt x="346" y="25151"/>
                      <a:pt x="346" y="19927"/>
                    </a:cubicBezTo>
                    <a:cubicBezTo>
                      <a:pt x="346" y="14703"/>
                      <a:pt x="2380" y="9785"/>
                      <a:pt x="6082" y="6082"/>
                    </a:cubicBezTo>
                    <a:cubicBezTo>
                      <a:pt x="9778" y="2387"/>
                      <a:pt x="14696" y="353"/>
                      <a:pt x="19920" y="353"/>
                    </a:cubicBezTo>
                    <a:close/>
                    <a:moveTo>
                      <a:pt x="19920" y="1"/>
                    </a:moveTo>
                    <a:cubicBezTo>
                      <a:pt x="14596" y="1"/>
                      <a:pt x="9591" y="2075"/>
                      <a:pt x="5829" y="5837"/>
                    </a:cubicBezTo>
                    <a:cubicBezTo>
                      <a:pt x="2068" y="9598"/>
                      <a:pt x="0" y="14603"/>
                      <a:pt x="0" y="19927"/>
                    </a:cubicBezTo>
                    <a:cubicBezTo>
                      <a:pt x="0" y="25251"/>
                      <a:pt x="2068" y="30256"/>
                      <a:pt x="5829" y="34018"/>
                    </a:cubicBezTo>
                    <a:cubicBezTo>
                      <a:pt x="9591" y="37780"/>
                      <a:pt x="14596" y="39847"/>
                      <a:pt x="19920" y="39847"/>
                    </a:cubicBezTo>
                    <a:cubicBezTo>
                      <a:pt x="25244" y="39847"/>
                      <a:pt x="30249" y="37780"/>
                      <a:pt x="34011" y="34018"/>
                    </a:cubicBezTo>
                    <a:cubicBezTo>
                      <a:pt x="37773" y="30256"/>
                      <a:pt x="39847" y="25251"/>
                      <a:pt x="39847" y="19927"/>
                    </a:cubicBezTo>
                    <a:cubicBezTo>
                      <a:pt x="39847" y="14603"/>
                      <a:pt x="37773" y="9598"/>
                      <a:pt x="34011" y="5837"/>
                    </a:cubicBezTo>
                    <a:cubicBezTo>
                      <a:pt x="30249" y="2075"/>
                      <a:pt x="25244" y="1"/>
                      <a:pt x="19920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5242325" y="2854825"/>
                <a:ext cx="1842450" cy="1842450"/>
              </a:xfrm>
              <a:custGeom>
                <a:avLst/>
                <a:gdLst/>
                <a:ahLst/>
                <a:cxnLst/>
                <a:rect l="l" t="t" r="r" b="b"/>
                <a:pathLst>
                  <a:path w="73698" h="73698" extrusionOk="0">
                    <a:moveTo>
                      <a:pt x="36849" y="35866"/>
                    </a:moveTo>
                    <a:cubicBezTo>
                      <a:pt x="37388" y="35866"/>
                      <a:pt x="37833" y="36311"/>
                      <a:pt x="37833" y="36849"/>
                    </a:cubicBezTo>
                    <a:cubicBezTo>
                      <a:pt x="37833" y="37388"/>
                      <a:pt x="37388" y="37826"/>
                      <a:pt x="36849" y="37826"/>
                    </a:cubicBezTo>
                    <a:cubicBezTo>
                      <a:pt x="36311" y="37826"/>
                      <a:pt x="35872" y="37388"/>
                      <a:pt x="35872" y="36849"/>
                    </a:cubicBezTo>
                    <a:cubicBezTo>
                      <a:pt x="35872" y="36311"/>
                      <a:pt x="36311" y="35866"/>
                      <a:pt x="36849" y="35866"/>
                    </a:cubicBezTo>
                    <a:close/>
                    <a:moveTo>
                      <a:pt x="36849" y="35520"/>
                    </a:moveTo>
                    <a:cubicBezTo>
                      <a:pt x="36118" y="35520"/>
                      <a:pt x="35520" y="36118"/>
                      <a:pt x="35520" y="36849"/>
                    </a:cubicBezTo>
                    <a:cubicBezTo>
                      <a:pt x="35520" y="37580"/>
                      <a:pt x="36118" y="38179"/>
                      <a:pt x="36849" y="38179"/>
                    </a:cubicBezTo>
                    <a:cubicBezTo>
                      <a:pt x="37587" y="38179"/>
                      <a:pt x="38179" y="37580"/>
                      <a:pt x="38179" y="36849"/>
                    </a:cubicBezTo>
                    <a:cubicBezTo>
                      <a:pt x="38179" y="36118"/>
                      <a:pt x="37580" y="35520"/>
                      <a:pt x="36849" y="35520"/>
                    </a:cubicBezTo>
                    <a:close/>
                    <a:moveTo>
                      <a:pt x="36849" y="353"/>
                    </a:moveTo>
                    <a:cubicBezTo>
                      <a:pt x="41774" y="353"/>
                      <a:pt x="46560" y="1317"/>
                      <a:pt x="51060" y="3218"/>
                    </a:cubicBezTo>
                    <a:cubicBezTo>
                      <a:pt x="55400" y="5052"/>
                      <a:pt x="59308" y="7684"/>
                      <a:pt x="62658" y="11034"/>
                    </a:cubicBezTo>
                    <a:cubicBezTo>
                      <a:pt x="66001" y="14384"/>
                      <a:pt x="68640" y="18285"/>
                      <a:pt x="70474" y="22632"/>
                    </a:cubicBezTo>
                    <a:cubicBezTo>
                      <a:pt x="72375" y="27139"/>
                      <a:pt x="73339" y="31911"/>
                      <a:pt x="73339" y="36843"/>
                    </a:cubicBezTo>
                    <a:cubicBezTo>
                      <a:pt x="73339" y="41768"/>
                      <a:pt x="72375" y="46547"/>
                      <a:pt x="70474" y="51046"/>
                    </a:cubicBezTo>
                    <a:cubicBezTo>
                      <a:pt x="68640" y="55393"/>
                      <a:pt x="66001" y="59295"/>
                      <a:pt x="62658" y="62645"/>
                    </a:cubicBezTo>
                    <a:cubicBezTo>
                      <a:pt x="59308" y="65994"/>
                      <a:pt x="55400" y="68627"/>
                      <a:pt x="51060" y="70461"/>
                    </a:cubicBezTo>
                    <a:cubicBezTo>
                      <a:pt x="46553" y="72369"/>
                      <a:pt x="41774" y="73326"/>
                      <a:pt x="36849" y="73326"/>
                    </a:cubicBezTo>
                    <a:cubicBezTo>
                      <a:pt x="31924" y="73326"/>
                      <a:pt x="27145" y="72369"/>
                      <a:pt x="22645" y="70461"/>
                    </a:cubicBezTo>
                    <a:cubicBezTo>
                      <a:pt x="18299" y="68627"/>
                      <a:pt x="14390" y="65994"/>
                      <a:pt x="11047" y="62645"/>
                    </a:cubicBezTo>
                    <a:cubicBezTo>
                      <a:pt x="7697" y="59295"/>
                      <a:pt x="5065" y="55393"/>
                      <a:pt x="3224" y="51046"/>
                    </a:cubicBezTo>
                    <a:cubicBezTo>
                      <a:pt x="1323" y="46540"/>
                      <a:pt x="359" y="41768"/>
                      <a:pt x="359" y="36836"/>
                    </a:cubicBezTo>
                    <a:cubicBezTo>
                      <a:pt x="359" y="31911"/>
                      <a:pt x="1323" y="27132"/>
                      <a:pt x="3224" y="22632"/>
                    </a:cubicBezTo>
                    <a:cubicBezTo>
                      <a:pt x="5065" y="18285"/>
                      <a:pt x="7697" y="14384"/>
                      <a:pt x="11047" y="11034"/>
                    </a:cubicBezTo>
                    <a:cubicBezTo>
                      <a:pt x="14390" y="7684"/>
                      <a:pt x="18299" y="5052"/>
                      <a:pt x="22645" y="3218"/>
                    </a:cubicBezTo>
                    <a:cubicBezTo>
                      <a:pt x="27145" y="1310"/>
                      <a:pt x="31924" y="353"/>
                      <a:pt x="36849" y="353"/>
                    </a:cubicBezTo>
                    <a:close/>
                    <a:moveTo>
                      <a:pt x="36849" y="1"/>
                    </a:moveTo>
                    <a:cubicBezTo>
                      <a:pt x="31884" y="1"/>
                      <a:pt x="27052" y="984"/>
                      <a:pt x="22513" y="2899"/>
                    </a:cubicBezTo>
                    <a:cubicBezTo>
                      <a:pt x="18126" y="4753"/>
                      <a:pt x="14178" y="7412"/>
                      <a:pt x="10795" y="10795"/>
                    </a:cubicBezTo>
                    <a:cubicBezTo>
                      <a:pt x="7412" y="14184"/>
                      <a:pt x="4753" y="18119"/>
                      <a:pt x="2905" y="22506"/>
                    </a:cubicBezTo>
                    <a:cubicBezTo>
                      <a:pt x="978" y="27052"/>
                      <a:pt x="1" y="31878"/>
                      <a:pt x="1" y="36849"/>
                    </a:cubicBezTo>
                    <a:cubicBezTo>
                      <a:pt x="1" y="41814"/>
                      <a:pt x="984" y="46640"/>
                      <a:pt x="2905" y="51186"/>
                    </a:cubicBezTo>
                    <a:cubicBezTo>
                      <a:pt x="4753" y="55573"/>
                      <a:pt x="7412" y="59521"/>
                      <a:pt x="10795" y="62904"/>
                    </a:cubicBezTo>
                    <a:cubicBezTo>
                      <a:pt x="14184" y="66280"/>
                      <a:pt x="18126" y="68939"/>
                      <a:pt x="22513" y="70793"/>
                    </a:cubicBezTo>
                    <a:cubicBezTo>
                      <a:pt x="27052" y="72721"/>
                      <a:pt x="31871" y="73698"/>
                      <a:pt x="36849" y="73698"/>
                    </a:cubicBezTo>
                    <a:cubicBezTo>
                      <a:pt x="41828" y="73698"/>
                      <a:pt x="46653" y="72714"/>
                      <a:pt x="51193" y="70793"/>
                    </a:cubicBezTo>
                    <a:cubicBezTo>
                      <a:pt x="55579" y="68939"/>
                      <a:pt x="59521" y="66280"/>
                      <a:pt x="62904" y="62904"/>
                    </a:cubicBezTo>
                    <a:cubicBezTo>
                      <a:pt x="66287" y="59514"/>
                      <a:pt x="68946" y="55573"/>
                      <a:pt x="70800" y="51186"/>
                    </a:cubicBezTo>
                    <a:cubicBezTo>
                      <a:pt x="72728" y="46646"/>
                      <a:pt x="73698" y="41814"/>
                      <a:pt x="73698" y="36849"/>
                    </a:cubicBezTo>
                    <a:cubicBezTo>
                      <a:pt x="73698" y="31878"/>
                      <a:pt x="72714" y="27052"/>
                      <a:pt x="70800" y="22506"/>
                    </a:cubicBezTo>
                    <a:cubicBezTo>
                      <a:pt x="68946" y="18119"/>
                      <a:pt x="66287" y="14178"/>
                      <a:pt x="62904" y="10795"/>
                    </a:cubicBezTo>
                    <a:cubicBezTo>
                      <a:pt x="59514" y="7412"/>
                      <a:pt x="55579" y="4753"/>
                      <a:pt x="51193" y="2899"/>
                    </a:cubicBezTo>
                    <a:cubicBezTo>
                      <a:pt x="46646" y="971"/>
                      <a:pt x="41821" y="1"/>
                      <a:pt x="36849" y="1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5277550" y="2889900"/>
                <a:ext cx="1772175" cy="1772150"/>
              </a:xfrm>
              <a:custGeom>
                <a:avLst/>
                <a:gdLst/>
                <a:ahLst/>
                <a:cxnLst/>
                <a:rect l="l" t="t" r="r" b="b"/>
                <a:pathLst>
                  <a:path w="70887" h="70886" extrusionOk="0">
                    <a:moveTo>
                      <a:pt x="35440" y="34516"/>
                    </a:moveTo>
                    <a:cubicBezTo>
                      <a:pt x="35959" y="34516"/>
                      <a:pt x="36371" y="34928"/>
                      <a:pt x="36371" y="35446"/>
                    </a:cubicBezTo>
                    <a:cubicBezTo>
                      <a:pt x="36371" y="35958"/>
                      <a:pt x="35959" y="36377"/>
                      <a:pt x="35440" y="36377"/>
                    </a:cubicBezTo>
                    <a:cubicBezTo>
                      <a:pt x="34928" y="36377"/>
                      <a:pt x="34510" y="35958"/>
                      <a:pt x="34510" y="35446"/>
                    </a:cubicBezTo>
                    <a:cubicBezTo>
                      <a:pt x="34510" y="34928"/>
                      <a:pt x="34928" y="34516"/>
                      <a:pt x="35440" y="34516"/>
                    </a:cubicBezTo>
                    <a:close/>
                    <a:moveTo>
                      <a:pt x="35440" y="34163"/>
                    </a:moveTo>
                    <a:cubicBezTo>
                      <a:pt x="34736" y="34163"/>
                      <a:pt x="34164" y="34742"/>
                      <a:pt x="34164" y="35446"/>
                    </a:cubicBezTo>
                    <a:cubicBezTo>
                      <a:pt x="34164" y="36151"/>
                      <a:pt x="34736" y="36722"/>
                      <a:pt x="35440" y="36722"/>
                    </a:cubicBezTo>
                    <a:cubicBezTo>
                      <a:pt x="36158" y="36722"/>
                      <a:pt x="36723" y="36151"/>
                      <a:pt x="36723" y="35446"/>
                    </a:cubicBezTo>
                    <a:cubicBezTo>
                      <a:pt x="36723" y="34742"/>
                      <a:pt x="36145" y="34163"/>
                      <a:pt x="35440" y="34163"/>
                    </a:cubicBezTo>
                    <a:close/>
                    <a:moveTo>
                      <a:pt x="35440" y="339"/>
                    </a:moveTo>
                    <a:cubicBezTo>
                      <a:pt x="40186" y="339"/>
                      <a:pt x="44779" y="1276"/>
                      <a:pt x="49099" y="3097"/>
                    </a:cubicBezTo>
                    <a:cubicBezTo>
                      <a:pt x="53280" y="4859"/>
                      <a:pt x="57035" y="7398"/>
                      <a:pt x="60259" y="10621"/>
                    </a:cubicBezTo>
                    <a:cubicBezTo>
                      <a:pt x="63482" y="13845"/>
                      <a:pt x="66008" y="17600"/>
                      <a:pt x="67776" y="21774"/>
                    </a:cubicBezTo>
                    <a:cubicBezTo>
                      <a:pt x="69604" y="26095"/>
                      <a:pt x="70534" y="30701"/>
                      <a:pt x="70534" y="35433"/>
                    </a:cubicBezTo>
                    <a:cubicBezTo>
                      <a:pt x="70534" y="40172"/>
                      <a:pt x="69604" y="44765"/>
                      <a:pt x="67776" y="49098"/>
                    </a:cubicBezTo>
                    <a:cubicBezTo>
                      <a:pt x="66015" y="53272"/>
                      <a:pt x="63482" y="57028"/>
                      <a:pt x="60259" y="60251"/>
                    </a:cubicBezTo>
                    <a:cubicBezTo>
                      <a:pt x="57035" y="63475"/>
                      <a:pt x="53280" y="66001"/>
                      <a:pt x="49099" y="67769"/>
                    </a:cubicBezTo>
                    <a:cubicBezTo>
                      <a:pt x="44779" y="69596"/>
                      <a:pt x="40179" y="70527"/>
                      <a:pt x="35440" y="70527"/>
                    </a:cubicBezTo>
                    <a:cubicBezTo>
                      <a:pt x="30708" y="70527"/>
                      <a:pt x="26108" y="69596"/>
                      <a:pt x="21782" y="67769"/>
                    </a:cubicBezTo>
                    <a:cubicBezTo>
                      <a:pt x="17601" y="66014"/>
                      <a:pt x="13845" y="63475"/>
                      <a:pt x="10622" y="60251"/>
                    </a:cubicBezTo>
                    <a:cubicBezTo>
                      <a:pt x="7398" y="57028"/>
                      <a:pt x="4873" y="53272"/>
                      <a:pt x="3105" y="49098"/>
                    </a:cubicBezTo>
                    <a:cubicBezTo>
                      <a:pt x="1277" y="44778"/>
                      <a:pt x="346" y="40172"/>
                      <a:pt x="346" y="35440"/>
                    </a:cubicBezTo>
                    <a:cubicBezTo>
                      <a:pt x="346" y="30701"/>
                      <a:pt x="1277" y="26108"/>
                      <a:pt x="3105" y="21781"/>
                    </a:cubicBezTo>
                    <a:cubicBezTo>
                      <a:pt x="4866" y="17600"/>
                      <a:pt x="7398" y="13845"/>
                      <a:pt x="10622" y="10621"/>
                    </a:cubicBezTo>
                    <a:cubicBezTo>
                      <a:pt x="13845" y="7398"/>
                      <a:pt x="17601" y="4872"/>
                      <a:pt x="21782" y="3104"/>
                    </a:cubicBezTo>
                    <a:cubicBezTo>
                      <a:pt x="26102" y="1276"/>
                      <a:pt x="30708" y="339"/>
                      <a:pt x="35440" y="339"/>
                    </a:cubicBezTo>
                    <a:close/>
                    <a:moveTo>
                      <a:pt x="35440" y="0"/>
                    </a:moveTo>
                    <a:cubicBezTo>
                      <a:pt x="30655" y="0"/>
                      <a:pt x="26009" y="944"/>
                      <a:pt x="21642" y="2785"/>
                    </a:cubicBezTo>
                    <a:cubicBezTo>
                      <a:pt x="17421" y="4573"/>
                      <a:pt x="13626" y="7125"/>
                      <a:pt x="10376" y="10382"/>
                    </a:cubicBezTo>
                    <a:cubicBezTo>
                      <a:pt x="7126" y="13639"/>
                      <a:pt x="4567" y="17427"/>
                      <a:pt x="2779" y="21648"/>
                    </a:cubicBezTo>
                    <a:cubicBezTo>
                      <a:pt x="938" y="26015"/>
                      <a:pt x="1" y="30661"/>
                      <a:pt x="1" y="35446"/>
                    </a:cubicBezTo>
                    <a:cubicBezTo>
                      <a:pt x="1" y="40232"/>
                      <a:pt x="938" y="44878"/>
                      <a:pt x="2779" y="49245"/>
                    </a:cubicBezTo>
                    <a:cubicBezTo>
                      <a:pt x="4567" y="53465"/>
                      <a:pt x="7119" y="57260"/>
                      <a:pt x="10376" y="60511"/>
                    </a:cubicBezTo>
                    <a:cubicBezTo>
                      <a:pt x="13633" y="63761"/>
                      <a:pt x="17421" y="66320"/>
                      <a:pt x="21642" y="68101"/>
                    </a:cubicBezTo>
                    <a:cubicBezTo>
                      <a:pt x="26009" y="69949"/>
                      <a:pt x="30655" y="70886"/>
                      <a:pt x="35440" y="70886"/>
                    </a:cubicBezTo>
                    <a:cubicBezTo>
                      <a:pt x="40226" y="70886"/>
                      <a:pt x="44872" y="69955"/>
                      <a:pt x="49239" y="68101"/>
                    </a:cubicBezTo>
                    <a:cubicBezTo>
                      <a:pt x="53459" y="66320"/>
                      <a:pt x="57261" y="63767"/>
                      <a:pt x="60505" y="60511"/>
                    </a:cubicBezTo>
                    <a:cubicBezTo>
                      <a:pt x="63755" y="57254"/>
                      <a:pt x="66314" y="53465"/>
                      <a:pt x="68102" y="49245"/>
                    </a:cubicBezTo>
                    <a:cubicBezTo>
                      <a:pt x="69943" y="44878"/>
                      <a:pt x="70886" y="40232"/>
                      <a:pt x="70886" y="35446"/>
                    </a:cubicBezTo>
                    <a:cubicBezTo>
                      <a:pt x="70886" y="30661"/>
                      <a:pt x="69943" y="26015"/>
                      <a:pt x="68102" y="21648"/>
                    </a:cubicBezTo>
                    <a:cubicBezTo>
                      <a:pt x="66314" y="17427"/>
                      <a:pt x="63761" y="13626"/>
                      <a:pt x="60505" y="10382"/>
                    </a:cubicBezTo>
                    <a:cubicBezTo>
                      <a:pt x="57248" y="7132"/>
                      <a:pt x="53459" y="4573"/>
                      <a:pt x="49239" y="2785"/>
                    </a:cubicBezTo>
                    <a:cubicBezTo>
                      <a:pt x="44872" y="944"/>
                      <a:pt x="40226" y="0"/>
                      <a:pt x="35440" y="0"/>
                    </a:cubicBezTo>
                    <a:close/>
                  </a:path>
                </a:pathLst>
              </a:custGeom>
              <a:solidFill>
                <a:srgbClr val="7561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6434225" y="3514675"/>
                <a:ext cx="98225" cy="315450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12618" extrusionOk="0">
                    <a:moveTo>
                      <a:pt x="69" y="0"/>
                    </a:moveTo>
                    <a:cubicBezTo>
                      <a:pt x="51" y="0"/>
                      <a:pt x="32" y="10"/>
                      <a:pt x="20" y="33"/>
                    </a:cubicBezTo>
                    <a:cubicBezTo>
                      <a:pt x="1" y="53"/>
                      <a:pt x="1" y="93"/>
                      <a:pt x="20" y="120"/>
                    </a:cubicBezTo>
                    <a:cubicBezTo>
                      <a:pt x="433" y="499"/>
                      <a:pt x="798" y="931"/>
                      <a:pt x="1130" y="1383"/>
                    </a:cubicBezTo>
                    <a:cubicBezTo>
                      <a:pt x="1469" y="1821"/>
                      <a:pt x="1769" y="2293"/>
                      <a:pt x="2041" y="2785"/>
                    </a:cubicBezTo>
                    <a:cubicBezTo>
                      <a:pt x="2599" y="3756"/>
                      <a:pt x="3011" y="4806"/>
                      <a:pt x="3291" y="5882"/>
                    </a:cubicBezTo>
                    <a:cubicBezTo>
                      <a:pt x="3570" y="6966"/>
                      <a:pt x="3676" y="8089"/>
                      <a:pt x="3669" y="9206"/>
                    </a:cubicBezTo>
                    <a:cubicBezTo>
                      <a:pt x="3650" y="10322"/>
                      <a:pt x="3497" y="11439"/>
                      <a:pt x="3237" y="12536"/>
                    </a:cubicBezTo>
                    <a:cubicBezTo>
                      <a:pt x="3231" y="12576"/>
                      <a:pt x="3251" y="12609"/>
                      <a:pt x="3284" y="12615"/>
                    </a:cubicBezTo>
                    <a:cubicBezTo>
                      <a:pt x="3289" y="12617"/>
                      <a:pt x="3295" y="12617"/>
                      <a:pt x="3300" y="12617"/>
                    </a:cubicBezTo>
                    <a:cubicBezTo>
                      <a:pt x="3328" y="12617"/>
                      <a:pt x="3352" y="12603"/>
                      <a:pt x="3357" y="12576"/>
                    </a:cubicBezTo>
                    <a:cubicBezTo>
                      <a:pt x="3669" y="11479"/>
                      <a:pt x="3869" y="10349"/>
                      <a:pt x="3915" y="9206"/>
                    </a:cubicBezTo>
                    <a:cubicBezTo>
                      <a:pt x="3929" y="8927"/>
                      <a:pt x="3922" y="8634"/>
                      <a:pt x="3922" y="8355"/>
                    </a:cubicBezTo>
                    <a:cubicBezTo>
                      <a:pt x="3902" y="8069"/>
                      <a:pt x="3895" y="7777"/>
                      <a:pt x="3862" y="7498"/>
                    </a:cubicBezTo>
                    <a:cubicBezTo>
                      <a:pt x="3816" y="6933"/>
                      <a:pt x="3716" y="6368"/>
                      <a:pt x="3570" y="5809"/>
                    </a:cubicBezTo>
                    <a:cubicBezTo>
                      <a:pt x="3297" y="4699"/>
                      <a:pt x="2852" y="3636"/>
                      <a:pt x="2274" y="2646"/>
                    </a:cubicBezTo>
                    <a:cubicBezTo>
                      <a:pt x="1689" y="1662"/>
                      <a:pt x="978" y="751"/>
                      <a:pt x="107" y="14"/>
                    </a:cubicBezTo>
                    <a:cubicBezTo>
                      <a:pt x="96" y="5"/>
                      <a:pt x="83" y="0"/>
                      <a:pt x="69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6477425" y="3524275"/>
                <a:ext cx="85100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0860" extrusionOk="0">
                    <a:moveTo>
                      <a:pt x="65" y="0"/>
                    </a:moveTo>
                    <a:cubicBezTo>
                      <a:pt x="50" y="0"/>
                      <a:pt x="37" y="5"/>
                      <a:pt x="27" y="15"/>
                    </a:cubicBezTo>
                    <a:cubicBezTo>
                      <a:pt x="1" y="35"/>
                      <a:pt x="1" y="75"/>
                      <a:pt x="27" y="101"/>
                    </a:cubicBezTo>
                    <a:cubicBezTo>
                      <a:pt x="705" y="779"/>
                      <a:pt x="1277" y="1564"/>
                      <a:pt x="1742" y="2401"/>
                    </a:cubicBezTo>
                    <a:cubicBezTo>
                      <a:pt x="2221" y="3232"/>
                      <a:pt x="2586" y="4129"/>
                      <a:pt x="2806" y="5060"/>
                    </a:cubicBezTo>
                    <a:cubicBezTo>
                      <a:pt x="3031" y="5990"/>
                      <a:pt x="3164" y="6947"/>
                      <a:pt x="3131" y="7911"/>
                    </a:cubicBezTo>
                    <a:cubicBezTo>
                      <a:pt x="3158" y="8390"/>
                      <a:pt x="3065" y="8868"/>
                      <a:pt x="3031" y="9347"/>
                    </a:cubicBezTo>
                    <a:lnTo>
                      <a:pt x="3018" y="9533"/>
                    </a:lnTo>
                    <a:lnTo>
                      <a:pt x="2985" y="9706"/>
                    </a:lnTo>
                    <a:lnTo>
                      <a:pt x="2918" y="10058"/>
                    </a:lnTo>
                    <a:lnTo>
                      <a:pt x="2786" y="10776"/>
                    </a:lnTo>
                    <a:lnTo>
                      <a:pt x="2786" y="10782"/>
                    </a:lnTo>
                    <a:cubicBezTo>
                      <a:pt x="2786" y="10816"/>
                      <a:pt x="2799" y="10849"/>
                      <a:pt x="2832" y="10856"/>
                    </a:cubicBezTo>
                    <a:cubicBezTo>
                      <a:pt x="2839" y="10858"/>
                      <a:pt x="2846" y="10860"/>
                      <a:pt x="2853" y="10860"/>
                    </a:cubicBezTo>
                    <a:cubicBezTo>
                      <a:pt x="2878" y="10860"/>
                      <a:pt x="2900" y="10842"/>
                      <a:pt x="2905" y="10816"/>
                    </a:cubicBezTo>
                    <a:lnTo>
                      <a:pt x="3085" y="10105"/>
                    </a:lnTo>
                    <a:lnTo>
                      <a:pt x="3164" y="9746"/>
                    </a:lnTo>
                    <a:lnTo>
                      <a:pt x="3204" y="9573"/>
                    </a:lnTo>
                    <a:lnTo>
                      <a:pt x="3231" y="9387"/>
                    </a:lnTo>
                    <a:lnTo>
                      <a:pt x="3331" y="8656"/>
                    </a:lnTo>
                    <a:cubicBezTo>
                      <a:pt x="3370" y="8416"/>
                      <a:pt x="3370" y="8177"/>
                      <a:pt x="3384" y="7924"/>
                    </a:cubicBezTo>
                    <a:cubicBezTo>
                      <a:pt x="3390" y="7679"/>
                      <a:pt x="3404" y="7439"/>
                      <a:pt x="3397" y="7187"/>
                    </a:cubicBezTo>
                    <a:lnTo>
                      <a:pt x="3337" y="6456"/>
                    </a:lnTo>
                    <a:cubicBezTo>
                      <a:pt x="3331" y="6210"/>
                      <a:pt x="3284" y="5964"/>
                      <a:pt x="3238" y="5724"/>
                    </a:cubicBezTo>
                    <a:cubicBezTo>
                      <a:pt x="3191" y="5485"/>
                      <a:pt x="3164" y="5233"/>
                      <a:pt x="3091" y="5000"/>
                    </a:cubicBezTo>
                    <a:cubicBezTo>
                      <a:pt x="2865" y="4036"/>
                      <a:pt x="2467" y="3126"/>
                      <a:pt x="1975" y="2275"/>
                    </a:cubicBezTo>
                    <a:cubicBezTo>
                      <a:pt x="1470" y="1437"/>
                      <a:pt x="865" y="660"/>
                      <a:pt x="107" y="15"/>
                    </a:cubicBezTo>
                    <a:cubicBezTo>
                      <a:pt x="94" y="5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5793500" y="3696925"/>
                <a:ext cx="92750" cy="318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2724" extrusionOk="0">
                    <a:moveTo>
                      <a:pt x="854" y="0"/>
                    </a:moveTo>
                    <a:cubicBezTo>
                      <a:pt x="834" y="0"/>
                      <a:pt x="814" y="16"/>
                      <a:pt x="805" y="35"/>
                    </a:cubicBezTo>
                    <a:cubicBezTo>
                      <a:pt x="366" y="1085"/>
                      <a:pt x="147" y="2228"/>
                      <a:pt x="67" y="3365"/>
                    </a:cubicBezTo>
                    <a:cubicBezTo>
                      <a:pt x="0" y="4501"/>
                      <a:pt x="80" y="5658"/>
                      <a:pt x="346" y="6768"/>
                    </a:cubicBezTo>
                    <a:cubicBezTo>
                      <a:pt x="472" y="7326"/>
                      <a:pt x="645" y="7878"/>
                      <a:pt x="851" y="8409"/>
                    </a:cubicBezTo>
                    <a:cubicBezTo>
                      <a:pt x="951" y="8675"/>
                      <a:pt x="1070" y="8941"/>
                      <a:pt x="1183" y="9194"/>
                    </a:cubicBezTo>
                    <a:cubicBezTo>
                      <a:pt x="1310" y="9453"/>
                      <a:pt x="1436" y="9712"/>
                      <a:pt x="1576" y="9958"/>
                    </a:cubicBezTo>
                    <a:cubicBezTo>
                      <a:pt x="2134" y="10955"/>
                      <a:pt x="2825" y="11879"/>
                      <a:pt x="3596" y="12703"/>
                    </a:cubicBezTo>
                    <a:cubicBezTo>
                      <a:pt x="3609" y="12716"/>
                      <a:pt x="3626" y="12723"/>
                      <a:pt x="3643" y="12723"/>
                    </a:cubicBezTo>
                    <a:cubicBezTo>
                      <a:pt x="3659" y="12723"/>
                      <a:pt x="3676" y="12716"/>
                      <a:pt x="3689" y="12703"/>
                    </a:cubicBezTo>
                    <a:cubicBezTo>
                      <a:pt x="3709" y="12677"/>
                      <a:pt x="3709" y="12643"/>
                      <a:pt x="3696" y="12617"/>
                    </a:cubicBezTo>
                    <a:cubicBezTo>
                      <a:pt x="2965" y="11766"/>
                      <a:pt x="2327" y="10822"/>
                      <a:pt x="1802" y="9845"/>
                    </a:cubicBezTo>
                    <a:cubicBezTo>
                      <a:pt x="1283" y="8848"/>
                      <a:pt x="871" y="7798"/>
                      <a:pt x="638" y="6715"/>
                    </a:cubicBezTo>
                    <a:cubicBezTo>
                      <a:pt x="386" y="5625"/>
                      <a:pt x="286" y="4501"/>
                      <a:pt x="339" y="3378"/>
                    </a:cubicBezTo>
                    <a:cubicBezTo>
                      <a:pt x="366" y="2826"/>
                      <a:pt x="412" y="2268"/>
                      <a:pt x="512" y="1710"/>
                    </a:cubicBezTo>
                    <a:cubicBezTo>
                      <a:pt x="612" y="1165"/>
                      <a:pt x="738" y="606"/>
                      <a:pt x="918" y="81"/>
                    </a:cubicBezTo>
                    <a:cubicBezTo>
                      <a:pt x="931" y="48"/>
                      <a:pt x="911" y="15"/>
                      <a:pt x="878" y="8"/>
                    </a:cubicBezTo>
                    <a:cubicBezTo>
                      <a:pt x="870" y="2"/>
                      <a:pt x="862" y="0"/>
                      <a:pt x="854" y="0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5762100" y="3725250"/>
                <a:ext cx="79950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0948" extrusionOk="0">
                    <a:moveTo>
                      <a:pt x="729" y="1"/>
                    </a:moveTo>
                    <a:cubicBezTo>
                      <a:pt x="710" y="1"/>
                      <a:pt x="696" y="15"/>
                      <a:pt x="691" y="32"/>
                    </a:cubicBezTo>
                    <a:cubicBezTo>
                      <a:pt x="306" y="936"/>
                      <a:pt x="113" y="1906"/>
                      <a:pt x="47" y="2890"/>
                    </a:cubicBezTo>
                    <a:cubicBezTo>
                      <a:pt x="0" y="3867"/>
                      <a:pt x="47" y="4864"/>
                      <a:pt x="293" y="5821"/>
                    </a:cubicBezTo>
                    <a:cubicBezTo>
                      <a:pt x="332" y="6060"/>
                      <a:pt x="412" y="6293"/>
                      <a:pt x="492" y="6532"/>
                    </a:cubicBezTo>
                    <a:cubicBezTo>
                      <a:pt x="565" y="6765"/>
                      <a:pt x="625" y="7011"/>
                      <a:pt x="731" y="7230"/>
                    </a:cubicBezTo>
                    <a:lnTo>
                      <a:pt x="1010" y="7914"/>
                    </a:lnTo>
                    <a:cubicBezTo>
                      <a:pt x="1123" y="8140"/>
                      <a:pt x="1243" y="8347"/>
                      <a:pt x="1363" y="8559"/>
                    </a:cubicBezTo>
                    <a:cubicBezTo>
                      <a:pt x="1476" y="8779"/>
                      <a:pt x="1595" y="8991"/>
                      <a:pt x="1735" y="9191"/>
                    </a:cubicBezTo>
                    <a:lnTo>
                      <a:pt x="2154" y="9802"/>
                    </a:lnTo>
                    <a:lnTo>
                      <a:pt x="2260" y="9948"/>
                    </a:lnTo>
                    <a:lnTo>
                      <a:pt x="2373" y="10088"/>
                    </a:lnTo>
                    <a:lnTo>
                      <a:pt x="2619" y="10374"/>
                    </a:lnTo>
                    <a:lnTo>
                      <a:pt x="3091" y="10932"/>
                    </a:lnTo>
                    <a:cubicBezTo>
                      <a:pt x="3105" y="10943"/>
                      <a:pt x="3122" y="10948"/>
                      <a:pt x="3137" y="10948"/>
                    </a:cubicBezTo>
                    <a:cubicBezTo>
                      <a:pt x="3150" y="10948"/>
                      <a:pt x="3162" y="10945"/>
                      <a:pt x="3171" y="10939"/>
                    </a:cubicBezTo>
                    <a:cubicBezTo>
                      <a:pt x="3197" y="10912"/>
                      <a:pt x="3197" y="10879"/>
                      <a:pt x="3184" y="10852"/>
                    </a:cubicBezTo>
                    <a:lnTo>
                      <a:pt x="3184" y="10846"/>
                    </a:lnTo>
                    <a:lnTo>
                      <a:pt x="2738" y="10274"/>
                    </a:lnTo>
                    <a:lnTo>
                      <a:pt x="2519" y="9988"/>
                    </a:lnTo>
                    <a:lnTo>
                      <a:pt x="2406" y="9849"/>
                    </a:lnTo>
                    <a:lnTo>
                      <a:pt x="2306" y="9702"/>
                    </a:lnTo>
                    <a:cubicBezTo>
                      <a:pt x="2061" y="9284"/>
                      <a:pt x="1768" y="8905"/>
                      <a:pt x="1569" y="8460"/>
                    </a:cubicBezTo>
                    <a:cubicBezTo>
                      <a:pt x="1103" y="7622"/>
                      <a:pt x="791" y="6711"/>
                      <a:pt x="572" y="5774"/>
                    </a:cubicBezTo>
                    <a:cubicBezTo>
                      <a:pt x="346" y="4844"/>
                      <a:pt x="273" y="3887"/>
                      <a:pt x="312" y="2930"/>
                    </a:cubicBezTo>
                    <a:cubicBezTo>
                      <a:pt x="346" y="1972"/>
                      <a:pt x="505" y="1009"/>
                      <a:pt x="804" y="105"/>
                    </a:cubicBezTo>
                    <a:lnTo>
                      <a:pt x="804" y="98"/>
                    </a:lnTo>
                    <a:cubicBezTo>
                      <a:pt x="811" y="65"/>
                      <a:pt x="798" y="32"/>
                      <a:pt x="764" y="18"/>
                    </a:cubicBezTo>
                    <a:cubicBezTo>
                      <a:pt x="752" y="6"/>
                      <a:pt x="740" y="1"/>
                      <a:pt x="729" y="1"/>
                    </a:cubicBezTo>
                    <a:close/>
                  </a:path>
                </a:pathLst>
              </a:custGeom>
              <a:solidFill>
                <a:srgbClr val="EA5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4995005" y="4277487"/>
                <a:ext cx="341675" cy="352725"/>
              </a:xfrm>
              <a:custGeom>
                <a:avLst/>
                <a:gdLst/>
                <a:ahLst/>
                <a:cxnLst/>
                <a:rect l="l" t="t" r="r" b="b"/>
                <a:pathLst>
                  <a:path w="13667" h="14109" extrusionOk="0">
                    <a:moveTo>
                      <a:pt x="12564" y="1"/>
                    </a:moveTo>
                    <a:cubicBezTo>
                      <a:pt x="12324" y="1"/>
                      <a:pt x="12084" y="87"/>
                      <a:pt x="11892" y="264"/>
                    </a:cubicBezTo>
                    <a:lnTo>
                      <a:pt x="1" y="11397"/>
                    </a:lnTo>
                    <a:lnTo>
                      <a:pt x="1" y="14109"/>
                    </a:lnTo>
                    <a:lnTo>
                      <a:pt x="13247" y="1713"/>
                    </a:lnTo>
                    <a:cubicBezTo>
                      <a:pt x="13640" y="1347"/>
                      <a:pt x="13666" y="716"/>
                      <a:pt x="13294" y="317"/>
                    </a:cubicBezTo>
                    <a:cubicBezTo>
                      <a:pt x="13095" y="107"/>
                      <a:pt x="12829" y="1"/>
                      <a:pt x="12564" y="1"/>
                    </a:cubicBezTo>
                    <a:close/>
                  </a:path>
                </a:pathLst>
              </a:custGeom>
              <a:solidFill>
                <a:srgbClr val="2212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5411975" y="4011675"/>
                <a:ext cx="8145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978" extrusionOk="0">
                    <a:moveTo>
                      <a:pt x="2972" y="0"/>
                    </a:moveTo>
                    <a:lnTo>
                      <a:pt x="1" y="2659"/>
                    </a:lnTo>
                    <a:lnTo>
                      <a:pt x="287" y="2978"/>
                    </a:lnTo>
                    <a:lnTo>
                      <a:pt x="3258" y="319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5439075" y="4021475"/>
                <a:ext cx="409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709" extrusionOk="0">
                    <a:moveTo>
                      <a:pt x="539" y="0"/>
                    </a:moveTo>
                    <a:lnTo>
                      <a:pt x="0" y="479"/>
                    </a:lnTo>
                    <a:lnTo>
                      <a:pt x="1097" y="1708"/>
                    </a:lnTo>
                    <a:lnTo>
                      <a:pt x="1635" y="122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04050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5193696" y="4045331"/>
                <a:ext cx="369725" cy="352325"/>
              </a:xfrm>
              <a:custGeom>
                <a:avLst/>
                <a:gdLst/>
                <a:ahLst/>
                <a:cxnLst/>
                <a:rect l="l" t="t" r="r" b="b"/>
                <a:pathLst>
                  <a:path w="14789" h="14093" extrusionOk="0">
                    <a:moveTo>
                      <a:pt x="10319" y="0"/>
                    </a:moveTo>
                    <a:cubicBezTo>
                      <a:pt x="9958" y="0"/>
                      <a:pt x="9596" y="128"/>
                      <a:pt x="9305" y="387"/>
                    </a:cubicBezTo>
                    <a:lnTo>
                      <a:pt x="0" y="8709"/>
                    </a:lnTo>
                    <a:lnTo>
                      <a:pt x="4812" y="14092"/>
                    </a:lnTo>
                    <a:lnTo>
                      <a:pt x="14097" y="5784"/>
                    </a:lnTo>
                    <a:cubicBezTo>
                      <a:pt x="14742" y="5219"/>
                      <a:pt x="14789" y="4242"/>
                      <a:pt x="14224" y="3611"/>
                    </a:cubicBezTo>
                    <a:lnTo>
                      <a:pt x="11452" y="500"/>
                    </a:lnTo>
                    <a:cubicBezTo>
                      <a:pt x="11150" y="169"/>
                      <a:pt x="10735" y="0"/>
                      <a:pt x="10319" y="0"/>
                    </a:cubicBezTo>
                    <a:close/>
                  </a:path>
                </a:pathLst>
              </a:custGeom>
              <a:solidFill>
                <a:srgbClr val="E8D7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1" name="Google Shape;1131;p39"/>
            <p:cNvGrpSpPr/>
            <p:nvPr/>
          </p:nvGrpSpPr>
          <p:grpSpPr>
            <a:xfrm rot="10800000" flipH="1">
              <a:off x="2319617" y="2110539"/>
              <a:ext cx="597987" cy="756380"/>
              <a:chOff x="2588428" y="6701725"/>
              <a:chExt cx="376400" cy="476100"/>
            </a:xfrm>
          </p:grpSpPr>
          <p:sp>
            <p:nvSpPr>
              <p:cNvPr id="1132" name="Google Shape;1132;p39"/>
              <p:cNvSpPr/>
              <p:nvPr/>
            </p:nvSpPr>
            <p:spPr>
              <a:xfrm flipH="1">
                <a:off x="2661378" y="6701725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 flipH="1">
                <a:off x="2588428" y="7005800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46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932;p29">
            <a:extLst>
              <a:ext uri="{FF2B5EF4-FFF2-40B4-BE49-F238E27FC236}">
                <a16:creationId xmlns:a16="http://schemas.microsoft.com/office/drawing/2014/main" id="{FB033DF3-A039-4A83-97C1-E652AF03B113}"/>
              </a:ext>
            </a:extLst>
          </p:cNvPr>
          <p:cNvGrpSpPr/>
          <p:nvPr/>
        </p:nvGrpSpPr>
        <p:grpSpPr>
          <a:xfrm>
            <a:off x="-1107170" y="1629061"/>
            <a:ext cx="5574545" cy="5072756"/>
            <a:chOff x="-1094085" y="-1907424"/>
            <a:chExt cx="5574545" cy="5072756"/>
          </a:xfrm>
        </p:grpSpPr>
        <p:grpSp>
          <p:nvGrpSpPr>
            <p:cNvPr id="48" name="Google Shape;933;p29">
              <a:extLst>
                <a:ext uri="{FF2B5EF4-FFF2-40B4-BE49-F238E27FC236}">
                  <a16:creationId xmlns:a16="http://schemas.microsoft.com/office/drawing/2014/main" id="{D181E2AD-0E84-45E5-8A5C-2DBA2FDB94DC}"/>
                </a:ext>
              </a:extLst>
            </p:cNvPr>
            <p:cNvGrpSpPr/>
            <p:nvPr/>
          </p:nvGrpSpPr>
          <p:grpSpPr>
            <a:xfrm rot="2831479">
              <a:off x="-1808183" y="-1193326"/>
              <a:ext cx="5072756" cy="3644559"/>
              <a:chOff x="5126175" y="1135200"/>
              <a:chExt cx="2019925" cy="1451475"/>
            </a:xfrm>
          </p:grpSpPr>
          <p:sp>
            <p:nvSpPr>
              <p:cNvPr id="56" name="Google Shape;938;p29">
                <a:extLst>
                  <a:ext uri="{FF2B5EF4-FFF2-40B4-BE49-F238E27FC236}">
                    <a16:creationId xmlns:a16="http://schemas.microsoft.com/office/drawing/2014/main" id="{B6845F3E-567A-4229-BFCB-D6CF63894C33}"/>
                  </a:ext>
                </a:extLst>
              </p:cNvPr>
              <p:cNvSpPr/>
              <p:nvPr/>
            </p:nvSpPr>
            <p:spPr>
              <a:xfrm>
                <a:off x="5882400" y="1229400"/>
                <a:ext cx="1263700" cy="1263725"/>
              </a:xfrm>
              <a:custGeom>
                <a:avLst/>
                <a:gdLst/>
                <a:ahLst/>
                <a:cxnLst/>
                <a:rect l="l" t="t" r="r" b="b"/>
                <a:pathLst>
                  <a:path w="50548" h="50549" extrusionOk="0">
                    <a:moveTo>
                      <a:pt x="25271" y="273"/>
                    </a:moveTo>
                    <a:cubicBezTo>
                      <a:pt x="39056" y="273"/>
                      <a:pt x="50262" y="11480"/>
                      <a:pt x="50262" y="25264"/>
                    </a:cubicBezTo>
                    <a:cubicBezTo>
                      <a:pt x="50262" y="39049"/>
                      <a:pt x="39056" y="50256"/>
                      <a:pt x="25271" y="50256"/>
                    </a:cubicBezTo>
                    <a:cubicBezTo>
                      <a:pt x="11486" y="50256"/>
                      <a:pt x="279" y="39049"/>
                      <a:pt x="279" y="25264"/>
                    </a:cubicBezTo>
                    <a:cubicBezTo>
                      <a:pt x="279" y="11480"/>
                      <a:pt x="11486" y="273"/>
                      <a:pt x="25271" y="273"/>
                    </a:cubicBezTo>
                    <a:close/>
                    <a:moveTo>
                      <a:pt x="25271" y="1"/>
                    </a:moveTo>
                    <a:cubicBezTo>
                      <a:pt x="11339" y="1"/>
                      <a:pt x="0" y="11340"/>
                      <a:pt x="0" y="25271"/>
                    </a:cubicBezTo>
                    <a:cubicBezTo>
                      <a:pt x="0" y="39202"/>
                      <a:pt x="11333" y="50548"/>
                      <a:pt x="25271" y="50548"/>
                    </a:cubicBezTo>
                    <a:cubicBezTo>
                      <a:pt x="39215" y="50548"/>
                      <a:pt x="50548" y="39202"/>
                      <a:pt x="50548" y="25271"/>
                    </a:cubicBezTo>
                    <a:cubicBezTo>
                      <a:pt x="50548" y="11340"/>
                      <a:pt x="39215" y="1"/>
                      <a:pt x="25271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39;p29">
                <a:extLst>
                  <a:ext uri="{FF2B5EF4-FFF2-40B4-BE49-F238E27FC236}">
                    <a16:creationId xmlns:a16="http://schemas.microsoft.com/office/drawing/2014/main" id="{DF99311B-B49F-4491-9272-7DE0B0F328D5}"/>
                  </a:ext>
                </a:extLst>
              </p:cNvPr>
              <p:cNvSpPr/>
              <p:nvPr/>
            </p:nvSpPr>
            <p:spPr>
              <a:xfrm>
                <a:off x="5989725" y="1336425"/>
                <a:ext cx="1048875" cy="1049025"/>
              </a:xfrm>
              <a:custGeom>
                <a:avLst/>
                <a:gdLst/>
                <a:ahLst/>
                <a:cxnLst/>
                <a:rect l="l" t="t" r="r" b="b"/>
                <a:pathLst>
                  <a:path w="41955" h="41961" extrusionOk="0">
                    <a:moveTo>
                      <a:pt x="20978" y="293"/>
                    </a:moveTo>
                    <a:cubicBezTo>
                      <a:pt x="32396" y="293"/>
                      <a:pt x="41675" y="9571"/>
                      <a:pt x="41668" y="20983"/>
                    </a:cubicBezTo>
                    <a:cubicBezTo>
                      <a:pt x="41668" y="32389"/>
                      <a:pt x="32383" y="41668"/>
                      <a:pt x="20978" y="41668"/>
                    </a:cubicBezTo>
                    <a:cubicBezTo>
                      <a:pt x="9572" y="41668"/>
                      <a:pt x="293" y="32389"/>
                      <a:pt x="293" y="20983"/>
                    </a:cubicBezTo>
                    <a:cubicBezTo>
                      <a:pt x="293" y="9578"/>
                      <a:pt x="9572" y="293"/>
                      <a:pt x="20978" y="293"/>
                    </a:cubicBezTo>
                    <a:close/>
                    <a:moveTo>
                      <a:pt x="20978" y="0"/>
                    </a:moveTo>
                    <a:cubicBezTo>
                      <a:pt x="9412" y="0"/>
                      <a:pt x="1" y="9418"/>
                      <a:pt x="1" y="20983"/>
                    </a:cubicBezTo>
                    <a:cubicBezTo>
                      <a:pt x="1" y="32555"/>
                      <a:pt x="9412" y="41960"/>
                      <a:pt x="20978" y="41960"/>
                    </a:cubicBezTo>
                    <a:cubicBezTo>
                      <a:pt x="32549" y="41960"/>
                      <a:pt x="41954" y="32549"/>
                      <a:pt x="41954" y="20983"/>
                    </a:cubicBezTo>
                    <a:cubicBezTo>
                      <a:pt x="41954" y="9418"/>
                      <a:pt x="32543" y="0"/>
                      <a:pt x="20978" y="0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40;p29">
                <a:extLst>
                  <a:ext uri="{FF2B5EF4-FFF2-40B4-BE49-F238E27FC236}">
                    <a16:creationId xmlns:a16="http://schemas.microsoft.com/office/drawing/2014/main" id="{B02FAEC0-2F71-4113-9372-950EF1C31B62}"/>
                  </a:ext>
                </a:extLst>
              </p:cNvPr>
              <p:cNvSpPr/>
              <p:nvPr/>
            </p:nvSpPr>
            <p:spPr>
              <a:xfrm>
                <a:off x="6031600" y="1378450"/>
                <a:ext cx="965125" cy="965125"/>
              </a:xfrm>
              <a:custGeom>
                <a:avLst/>
                <a:gdLst/>
                <a:ahLst/>
                <a:cxnLst/>
                <a:rect l="l" t="t" r="r" b="b"/>
                <a:pathLst>
                  <a:path w="38605" h="38605" extrusionOk="0">
                    <a:moveTo>
                      <a:pt x="19303" y="293"/>
                    </a:moveTo>
                    <a:cubicBezTo>
                      <a:pt x="29791" y="293"/>
                      <a:pt x="38312" y="8827"/>
                      <a:pt x="38312" y="19302"/>
                    </a:cubicBezTo>
                    <a:cubicBezTo>
                      <a:pt x="38312" y="29777"/>
                      <a:pt x="29791" y="38312"/>
                      <a:pt x="19303" y="38312"/>
                    </a:cubicBezTo>
                    <a:cubicBezTo>
                      <a:pt x="8828" y="38312"/>
                      <a:pt x="293" y="29777"/>
                      <a:pt x="293" y="19302"/>
                    </a:cubicBezTo>
                    <a:cubicBezTo>
                      <a:pt x="293" y="8827"/>
                      <a:pt x="8821" y="293"/>
                      <a:pt x="19303" y="293"/>
                    </a:cubicBezTo>
                    <a:close/>
                    <a:moveTo>
                      <a:pt x="19303" y="1"/>
                    </a:moveTo>
                    <a:cubicBezTo>
                      <a:pt x="8661" y="1"/>
                      <a:pt x="1" y="8655"/>
                      <a:pt x="1" y="19302"/>
                    </a:cubicBezTo>
                    <a:cubicBezTo>
                      <a:pt x="1" y="29944"/>
                      <a:pt x="8661" y="38604"/>
                      <a:pt x="19303" y="38604"/>
                    </a:cubicBezTo>
                    <a:cubicBezTo>
                      <a:pt x="29944" y="38604"/>
                      <a:pt x="38604" y="29944"/>
                      <a:pt x="38604" y="19302"/>
                    </a:cubicBezTo>
                    <a:cubicBezTo>
                      <a:pt x="38604" y="8661"/>
                      <a:pt x="29944" y="1"/>
                      <a:pt x="19303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41;p29">
                <a:extLst>
                  <a:ext uri="{FF2B5EF4-FFF2-40B4-BE49-F238E27FC236}">
                    <a16:creationId xmlns:a16="http://schemas.microsoft.com/office/drawing/2014/main" id="{30D31EAB-446C-4283-AD33-CC6B4A4026D4}"/>
                  </a:ext>
                </a:extLst>
              </p:cNvPr>
              <p:cNvSpPr/>
              <p:nvPr/>
            </p:nvSpPr>
            <p:spPr>
              <a:xfrm>
                <a:off x="6119175" y="1465850"/>
                <a:ext cx="790150" cy="790150"/>
              </a:xfrm>
              <a:custGeom>
                <a:avLst/>
                <a:gdLst/>
                <a:ahLst/>
                <a:cxnLst/>
                <a:rect l="l" t="t" r="r" b="b"/>
                <a:pathLst>
                  <a:path w="31606" h="31606" extrusionOk="0">
                    <a:moveTo>
                      <a:pt x="15800" y="293"/>
                    </a:moveTo>
                    <a:cubicBezTo>
                      <a:pt x="24360" y="293"/>
                      <a:pt x="31319" y="7259"/>
                      <a:pt x="31319" y="15813"/>
                    </a:cubicBezTo>
                    <a:cubicBezTo>
                      <a:pt x="31319" y="24374"/>
                      <a:pt x="24360" y="31333"/>
                      <a:pt x="15800" y="31333"/>
                    </a:cubicBezTo>
                    <a:cubicBezTo>
                      <a:pt x="7245" y="31333"/>
                      <a:pt x="280" y="24374"/>
                      <a:pt x="280" y="15813"/>
                    </a:cubicBezTo>
                    <a:cubicBezTo>
                      <a:pt x="280" y="7259"/>
                      <a:pt x="7245" y="293"/>
                      <a:pt x="15800" y="293"/>
                    </a:cubicBezTo>
                    <a:close/>
                    <a:moveTo>
                      <a:pt x="15800" y="1"/>
                    </a:moveTo>
                    <a:cubicBezTo>
                      <a:pt x="7086" y="1"/>
                      <a:pt x="1" y="7086"/>
                      <a:pt x="1" y="15806"/>
                    </a:cubicBezTo>
                    <a:cubicBezTo>
                      <a:pt x="1" y="24520"/>
                      <a:pt x="7086" y="31605"/>
                      <a:pt x="15800" y="31605"/>
                    </a:cubicBezTo>
                    <a:cubicBezTo>
                      <a:pt x="24513" y="31605"/>
                      <a:pt x="31605" y="24520"/>
                      <a:pt x="31605" y="15806"/>
                    </a:cubicBezTo>
                    <a:cubicBezTo>
                      <a:pt x="31605" y="7086"/>
                      <a:pt x="24513" y="1"/>
                      <a:pt x="15800" y="1"/>
                    </a:cubicBezTo>
                    <a:close/>
                  </a:path>
                </a:pathLst>
              </a:custGeom>
              <a:solidFill>
                <a:srgbClr val="E8D7AA">
                  <a:alpha val="16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43;p29">
                <a:extLst>
                  <a:ext uri="{FF2B5EF4-FFF2-40B4-BE49-F238E27FC236}">
                    <a16:creationId xmlns:a16="http://schemas.microsoft.com/office/drawing/2014/main" id="{9BD06615-AB24-4CA0-A730-10367DCC84A6}"/>
                  </a:ext>
                </a:extLst>
              </p:cNvPr>
              <p:cNvSpPr/>
              <p:nvPr/>
            </p:nvSpPr>
            <p:spPr>
              <a:xfrm>
                <a:off x="5126175" y="1135200"/>
                <a:ext cx="1451475" cy="1451475"/>
              </a:xfrm>
              <a:custGeom>
                <a:avLst/>
                <a:gdLst/>
                <a:ahLst/>
                <a:cxnLst/>
                <a:rect l="l" t="t" r="r" b="b"/>
                <a:pathLst>
                  <a:path w="58059" h="58059" extrusionOk="0">
                    <a:moveTo>
                      <a:pt x="1" y="0"/>
                    </a:moveTo>
                    <a:lnTo>
                      <a:pt x="1" y="58058"/>
                    </a:lnTo>
                    <a:lnTo>
                      <a:pt x="58059" y="58058"/>
                    </a:lnTo>
                    <a:lnTo>
                      <a:pt x="580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4;p29">
                <a:extLst>
                  <a:ext uri="{FF2B5EF4-FFF2-40B4-BE49-F238E27FC236}">
                    <a16:creationId xmlns:a16="http://schemas.microsoft.com/office/drawing/2014/main" id="{8B3CBD20-8CA9-4C80-BB76-51AB1D5C52D7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708050" cy="708375"/>
              </a:xfrm>
              <a:custGeom>
                <a:avLst/>
                <a:gdLst/>
                <a:ahLst/>
                <a:cxnLst/>
                <a:rect l="l" t="t" r="r" b="b"/>
                <a:pathLst>
                  <a:path w="28322" h="28335" extrusionOk="0">
                    <a:moveTo>
                      <a:pt x="15121" y="0"/>
                    </a:moveTo>
                    <a:lnTo>
                      <a:pt x="0" y="15121"/>
                    </a:lnTo>
                    <a:lnTo>
                      <a:pt x="0" y="28335"/>
                    </a:lnTo>
                    <a:lnTo>
                      <a:pt x="28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45;p29">
                <a:extLst>
                  <a:ext uri="{FF2B5EF4-FFF2-40B4-BE49-F238E27FC236}">
                    <a16:creationId xmlns:a16="http://schemas.microsoft.com/office/drawing/2014/main" id="{3A098B90-B112-4326-9298-DCBE4243FA8F}"/>
                  </a:ext>
                </a:extLst>
              </p:cNvPr>
              <p:cNvSpPr/>
              <p:nvPr/>
            </p:nvSpPr>
            <p:spPr>
              <a:xfrm>
                <a:off x="5126350" y="1135200"/>
                <a:ext cx="864575" cy="865225"/>
              </a:xfrm>
              <a:custGeom>
                <a:avLst/>
                <a:gdLst/>
                <a:ahLst/>
                <a:cxnLst/>
                <a:rect l="l" t="t" r="r" b="b"/>
                <a:pathLst>
                  <a:path w="34583" h="34609" extrusionOk="0">
                    <a:moveTo>
                      <a:pt x="30063" y="0"/>
                    </a:moveTo>
                    <a:lnTo>
                      <a:pt x="0" y="30076"/>
                    </a:lnTo>
                    <a:lnTo>
                      <a:pt x="0" y="34609"/>
                    </a:lnTo>
                    <a:lnTo>
                      <a:pt x="345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46;p29">
                <a:extLst>
                  <a:ext uri="{FF2B5EF4-FFF2-40B4-BE49-F238E27FC236}">
                    <a16:creationId xmlns:a16="http://schemas.microsoft.com/office/drawing/2014/main" id="{1CC27D53-BFD9-4A1E-BAC7-E7D6C254C42A}"/>
                  </a:ext>
                </a:extLst>
              </p:cNvPr>
              <p:cNvSpPr/>
              <p:nvPr/>
            </p:nvSpPr>
            <p:spPr>
              <a:xfrm>
                <a:off x="6120175" y="2129200"/>
                <a:ext cx="457650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18299" extrusionOk="0">
                    <a:moveTo>
                      <a:pt x="18305" y="0"/>
                    </a:moveTo>
                    <a:lnTo>
                      <a:pt x="0" y="18298"/>
                    </a:lnTo>
                    <a:lnTo>
                      <a:pt x="4520" y="18298"/>
                    </a:lnTo>
                    <a:lnTo>
                      <a:pt x="18305" y="4520"/>
                    </a:lnTo>
                    <a:lnTo>
                      <a:pt x="183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;p29">
                <a:extLst>
                  <a:ext uri="{FF2B5EF4-FFF2-40B4-BE49-F238E27FC236}">
                    <a16:creationId xmlns:a16="http://schemas.microsoft.com/office/drawing/2014/main" id="{73875BF7-9B5F-4C3E-89A6-29D82D23031C}"/>
                  </a:ext>
                </a:extLst>
              </p:cNvPr>
              <p:cNvSpPr/>
              <p:nvPr/>
            </p:nvSpPr>
            <p:spPr>
              <a:xfrm>
                <a:off x="5396850" y="1406050"/>
                <a:ext cx="1180975" cy="1180625"/>
              </a:xfrm>
              <a:custGeom>
                <a:avLst/>
                <a:gdLst/>
                <a:ahLst/>
                <a:cxnLst/>
                <a:rect l="l" t="t" r="r" b="b"/>
                <a:pathLst>
                  <a:path w="47239" h="47225" extrusionOk="0">
                    <a:moveTo>
                      <a:pt x="47238" y="0"/>
                    </a:moveTo>
                    <a:lnTo>
                      <a:pt x="1" y="47224"/>
                    </a:lnTo>
                    <a:lnTo>
                      <a:pt x="23098" y="47224"/>
                    </a:lnTo>
                    <a:lnTo>
                      <a:pt x="47238" y="23090"/>
                    </a:lnTo>
                    <a:lnTo>
                      <a:pt x="47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8;p29">
                <a:extLst>
                  <a:ext uri="{FF2B5EF4-FFF2-40B4-BE49-F238E27FC236}">
                    <a16:creationId xmlns:a16="http://schemas.microsoft.com/office/drawing/2014/main" id="{A362374E-8937-4DCD-A314-6720F80807CE}"/>
                  </a:ext>
                </a:extLst>
              </p:cNvPr>
              <p:cNvSpPr/>
              <p:nvPr/>
            </p:nvSpPr>
            <p:spPr>
              <a:xfrm>
                <a:off x="5573825" y="1582850"/>
                <a:ext cx="556350" cy="556175"/>
              </a:xfrm>
              <a:custGeom>
                <a:avLst/>
                <a:gdLst/>
                <a:ahLst/>
                <a:cxnLst/>
                <a:rect l="l" t="t" r="r" b="b"/>
                <a:pathLst>
                  <a:path w="22254" h="22247" extrusionOk="0">
                    <a:moveTo>
                      <a:pt x="11127" y="0"/>
                    </a:moveTo>
                    <a:cubicBezTo>
                      <a:pt x="4985" y="0"/>
                      <a:pt x="1" y="4978"/>
                      <a:pt x="1" y="11126"/>
                    </a:cubicBezTo>
                    <a:cubicBezTo>
                      <a:pt x="1" y="17268"/>
                      <a:pt x="4985" y="22246"/>
                      <a:pt x="11127" y="22246"/>
                    </a:cubicBezTo>
                    <a:cubicBezTo>
                      <a:pt x="17268" y="22246"/>
                      <a:pt x="22253" y="17268"/>
                      <a:pt x="22253" y="11126"/>
                    </a:cubicBezTo>
                    <a:cubicBezTo>
                      <a:pt x="22253" y="4978"/>
                      <a:pt x="17268" y="0"/>
                      <a:pt x="111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9;p29">
                <a:extLst>
                  <a:ext uri="{FF2B5EF4-FFF2-40B4-BE49-F238E27FC236}">
                    <a16:creationId xmlns:a16="http://schemas.microsoft.com/office/drawing/2014/main" id="{40FDD15C-7FE8-4A08-A7B8-DE21EA58DD7E}"/>
                  </a:ext>
                </a:extLst>
              </p:cNvPr>
              <p:cNvSpPr/>
              <p:nvPr/>
            </p:nvSpPr>
            <p:spPr>
              <a:xfrm>
                <a:off x="5146450" y="1155625"/>
                <a:ext cx="1411100" cy="1411100"/>
              </a:xfrm>
              <a:custGeom>
                <a:avLst/>
                <a:gdLst/>
                <a:ahLst/>
                <a:cxnLst/>
                <a:rect l="l" t="t" r="r" b="b"/>
                <a:pathLst>
                  <a:path w="56444" h="56444" extrusionOk="0">
                    <a:moveTo>
                      <a:pt x="28222" y="566"/>
                    </a:moveTo>
                    <a:cubicBezTo>
                      <a:pt x="43469" y="566"/>
                      <a:pt x="55878" y="12968"/>
                      <a:pt x="55878" y="28222"/>
                    </a:cubicBezTo>
                    <a:cubicBezTo>
                      <a:pt x="55878" y="43476"/>
                      <a:pt x="43469" y="55879"/>
                      <a:pt x="28222" y="55879"/>
                    </a:cubicBezTo>
                    <a:cubicBezTo>
                      <a:pt x="12968" y="55879"/>
                      <a:pt x="565" y="43476"/>
                      <a:pt x="565" y="28222"/>
                    </a:cubicBezTo>
                    <a:cubicBezTo>
                      <a:pt x="565" y="12968"/>
                      <a:pt x="12975" y="566"/>
                      <a:pt x="28222" y="566"/>
                    </a:cubicBezTo>
                    <a:close/>
                    <a:moveTo>
                      <a:pt x="28222" y="1"/>
                    </a:moveTo>
                    <a:cubicBezTo>
                      <a:pt x="12662" y="1"/>
                      <a:pt x="0" y="12663"/>
                      <a:pt x="0" y="28222"/>
                    </a:cubicBezTo>
                    <a:cubicBezTo>
                      <a:pt x="0" y="43782"/>
                      <a:pt x="12662" y="56443"/>
                      <a:pt x="28222" y="56443"/>
                    </a:cubicBezTo>
                    <a:cubicBezTo>
                      <a:pt x="43782" y="56443"/>
                      <a:pt x="56443" y="43782"/>
                      <a:pt x="56443" y="28222"/>
                    </a:cubicBezTo>
                    <a:cubicBezTo>
                      <a:pt x="56443" y="12663"/>
                      <a:pt x="43782" y="1"/>
                      <a:pt x="282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950;p29">
              <a:extLst>
                <a:ext uri="{FF2B5EF4-FFF2-40B4-BE49-F238E27FC236}">
                  <a16:creationId xmlns:a16="http://schemas.microsoft.com/office/drawing/2014/main" id="{40009C94-0869-4079-A522-E0F5499157D1}"/>
                </a:ext>
              </a:extLst>
            </p:cNvPr>
            <p:cNvGrpSpPr/>
            <p:nvPr/>
          </p:nvGrpSpPr>
          <p:grpSpPr>
            <a:xfrm rot="7089208" flipH="1">
              <a:off x="3534883" y="921600"/>
              <a:ext cx="834991" cy="1056162"/>
              <a:chOff x="4323825" y="4267250"/>
              <a:chExt cx="376400" cy="476100"/>
            </a:xfrm>
          </p:grpSpPr>
          <p:sp>
            <p:nvSpPr>
              <p:cNvPr id="50" name="Google Shape;951;p29">
                <a:extLst>
                  <a:ext uri="{FF2B5EF4-FFF2-40B4-BE49-F238E27FC236}">
                    <a16:creationId xmlns:a16="http://schemas.microsoft.com/office/drawing/2014/main" id="{7145A12E-028B-439A-9F41-3582AEDC5314}"/>
                  </a:ext>
                </a:extLst>
              </p:cNvPr>
              <p:cNvSpPr/>
              <p:nvPr/>
            </p:nvSpPr>
            <p:spPr>
              <a:xfrm>
                <a:off x="4323825" y="4267250"/>
                <a:ext cx="303450" cy="476100"/>
              </a:xfrm>
              <a:custGeom>
                <a:avLst/>
                <a:gdLst/>
                <a:ahLst/>
                <a:cxnLst/>
                <a:rect l="l" t="t" r="r" b="b"/>
                <a:pathLst>
                  <a:path w="12138" h="19044" extrusionOk="0">
                    <a:moveTo>
                      <a:pt x="12137" y="1"/>
                    </a:moveTo>
                    <a:lnTo>
                      <a:pt x="3091" y="9173"/>
                    </a:lnTo>
                    <a:lnTo>
                      <a:pt x="5212" y="10522"/>
                    </a:lnTo>
                    <a:cubicBezTo>
                      <a:pt x="5212" y="10522"/>
                      <a:pt x="439" y="18558"/>
                      <a:pt x="1" y="19043"/>
                    </a:cubicBezTo>
                    <a:lnTo>
                      <a:pt x="10223" y="9691"/>
                    </a:lnTo>
                    <a:lnTo>
                      <a:pt x="8110" y="7870"/>
                    </a:lnTo>
                    <a:lnTo>
                      <a:pt x="12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52;p29">
                <a:extLst>
                  <a:ext uri="{FF2B5EF4-FFF2-40B4-BE49-F238E27FC236}">
                    <a16:creationId xmlns:a16="http://schemas.microsoft.com/office/drawing/2014/main" id="{14B77D3E-1E55-4E97-91A6-95B6B1298080}"/>
                  </a:ext>
                </a:extLst>
              </p:cNvPr>
              <p:cNvSpPr/>
              <p:nvPr/>
            </p:nvSpPr>
            <p:spPr>
              <a:xfrm>
                <a:off x="4490000" y="4571325"/>
                <a:ext cx="210225" cy="13995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5598" extrusionOk="0">
                    <a:moveTo>
                      <a:pt x="8408" y="1"/>
                    </a:moveTo>
                    <a:lnTo>
                      <a:pt x="3051" y="2121"/>
                    </a:lnTo>
                    <a:lnTo>
                      <a:pt x="3676" y="3052"/>
                    </a:lnTo>
                    <a:cubicBezTo>
                      <a:pt x="3676" y="3052"/>
                      <a:pt x="266" y="5471"/>
                      <a:pt x="0" y="5597"/>
                    </a:cubicBezTo>
                    <a:lnTo>
                      <a:pt x="5869" y="3617"/>
                    </a:lnTo>
                    <a:lnTo>
                      <a:pt x="5338" y="2493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EBF4CC7-58CC-4BE4-CD92-99D05D8DEA47}"/>
              </a:ext>
            </a:extLst>
          </p:cNvPr>
          <p:cNvSpPr txBox="1"/>
          <p:nvPr/>
        </p:nvSpPr>
        <p:spPr>
          <a:xfrm>
            <a:off x="5036077" y="476137"/>
            <a:ext cx="3391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Write a query to return the email, first name, last name, &amp; genre of all rock music listeners. </a:t>
            </a:r>
          </a:p>
          <a:p>
            <a:r>
              <a:rPr lang="en-US" sz="1600" b="1" dirty="0">
                <a:solidFill>
                  <a:schemeClr val="accent6"/>
                </a:solidFill>
                <a:latin typeface="+mj-lt"/>
              </a:rPr>
              <a:t>Return your list ordered alphabetically by email starting with A.</a:t>
            </a:r>
            <a:endParaRPr lang="en-IN" sz="1600" b="1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5" name="Google Shape;1155;p42">
            <a:extLst>
              <a:ext uri="{FF2B5EF4-FFF2-40B4-BE49-F238E27FC236}">
                <a16:creationId xmlns:a16="http://schemas.microsoft.com/office/drawing/2014/main" id="{D5D25724-3A6C-4FC9-AD7D-763A1AE07588}"/>
              </a:ext>
            </a:extLst>
          </p:cNvPr>
          <p:cNvGrpSpPr/>
          <p:nvPr/>
        </p:nvGrpSpPr>
        <p:grpSpPr>
          <a:xfrm>
            <a:off x="1473960" y="461951"/>
            <a:ext cx="2722481" cy="4074325"/>
            <a:chOff x="808075" y="846150"/>
            <a:chExt cx="1854900" cy="3451200"/>
          </a:xfrm>
        </p:grpSpPr>
        <p:sp>
          <p:nvSpPr>
            <p:cNvPr id="7" name="Google Shape;1156;p42">
              <a:extLst>
                <a:ext uri="{FF2B5EF4-FFF2-40B4-BE49-F238E27FC236}">
                  <a16:creationId xmlns:a16="http://schemas.microsoft.com/office/drawing/2014/main" id="{EB410585-10D1-422B-8C23-A609E67B7C32}"/>
                </a:ext>
              </a:extLst>
            </p:cNvPr>
            <p:cNvSpPr/>
            <p:nvPr/>
          </p:nvSpPr>
          <p:spPr>
            <a:xfrm>
              <a:off x="808075" y="846150"/>
              <a:ext cx="1854900" cy="3451200"/>
            </a:xfrm>
            <a:prstGeom prst="roundRect">
              <a:avLst>
                <a:gd name="adj" fmla="val 484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;p42">
              <a:extLst>
                <a:ext uri="{FF2B5EF4-FFF2-40B4-BE49-F238E27FC236}">
                  <a16:creationId xmlns:a16="http://schemas.microsoft.com/office/drawing/2014/main" id="{4D57C43E-237A-49C2-92E5-3C130A2DFE1D}"/>
                </a:ext>
              </a:extLst>
            </p:cNvPr>
            <p:cNvSpPr/>
            <p:nvPr/>
          </p:nvSpPr>
          <p:spPr>
            <a:xfrm>
              <a:off x="1357825" y="4117639"/>
              <a:ext cx="755400" cy="453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8;p42">
              <a:extLst>
                <a:ext uri="{FF2B5EF4-FFF2-40B4-BE49-F238E27FC236}">
                  <a16:creationId xmlns:a16="http://schemas.microsoft.com/office/drawing/2014/main" id="{441233F7-9E92-4FC2-B748-E2E0E717146B}"/>
                </a:ext>
              </a:extLst>
            </p:cNvPr>
            <p:cNvSpPr/>
            <p:nvPr/>
          </p:nvSpPr>
          <p:spPr>
            <a:xfrm>
              <a:off x="1669363" y="973050"/>
              <a:ext cx="132300" cy="13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C47C-1A99-4FB2-BB5E-A23991620D60}"/>
              </a:ext>
            </a:extLst>
          </p:cNvPr>
          <p:cNvSpPr/>
          <p:nvPr/>
        </p:nvSpPr>
        <p:spPr>
          <a:xfrm>
            <a:off x="1589635" y="900579"/>
            <a:ext cx="2446672" cy="32648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select distinct(</a:t>
            </a:r>
            <a:r>
              <a:rPr lang="en-US" dirty="0" err="1"/>
              <a:t>c.email</a:t>
            </a:r>
            <a:r>
              <a:rPr lang="en-US" dirty="0"/>
              <a:t>), </a:t>
            </a:r>
            <a:r>
              <a:rPr lang="en-US" dirty="0" err="1"/>
              <a:t>c.first_name</a:t>
            </a:r>
            <a:r>
              <a:rPr lang="en-US" dirty="0"/>
              <a:t>, </a:t>
            </a:r>
            <a:r>
              <a:rPr lang="en-US" dirty="0" err="1"/>
              <a:t>c.last_name</a:t>
            </a:r>
            <a:endParaRPr lang="en-US" dirty="0"/>
          </a:p>
          <a:p>
            <a:r>
              <a:rPr lang="en-US" dirty="0"/>
              <a:t>from customer c</a:t>
            </a:r>
          </a:p>
          <a:p>
            <a:r>
              <a:rPr lang="en-US" dirty="0"/>
              <a:t>join invoice </a:t>
            </a:r>
            <a:r>
              <a:rPr lang="en-US" dirty="0" err="1"/>
              <a:t>i</a:t>
            </a:r>
            <a:r>
              <a:rPr lang="en-US" dirty="0"/>
              <a:t> on </a:t>
            </a:r>
            <a:r>
              <a:rPr lang="en-US" dirty="0" err="1"/>
              <a:t>c.customer_id</a:t>
            </a:r>
            <a:r>
              <a:rPr lang="en-US" dirty="0"/>
              <a:t>=</a:t>
            </a:r>
            <a:r>
              <a:rPr lang="en-US" dirty="0" err="1"/>
              <a:t>i.customer_id</a:t>
            </a:r>
            <a:endParaRPr lang="en-US" dirty="0"/>
          </a:p>
          <a:p>
            <a:r>
              <a:rPr lang="en-US" dirty="0"/>
              <a:t>join </a:t>
            </a:r>
            <a:r>
              <a:rPr lang="en-US" dirty="0" err="1"/>
              <a:t>invoice_line</a:t>
            </a:r>
            <a:r>
              <a:rPr lang="en-US" dirty="0"/>
              <a:t> il on </a:t>
            </a:r>
            <a:r>
              <a:rPr lang="en-US" dirty="0" err="1"/>
              <a:t>i.invoice_id</a:t>
            </a:r>
            <a:r>
              <a:rPr lang="en-US" dirty="0"/>
              <a:t>=</a:t>
            </a:r>
            <a:r>
              <a:rPr lang="en-US" dirty="0" err="1"/>
              <a:t>il.invoice_id</a:t>
            </a:r>
            <a:endParaRPr lang="en-US" dirty="0"/>
          </a:p>
          <a:p>
            <a:r>
              <a:rPr lang="en-US" dirty="0"/>
              <a:t>join track t on </a:t>
            </a:r>
            <a:r>
              <a:rPr lang="en-US" dirty="0" err="1"/>
              <a:t>il.track_id</a:t>
            </a:r>
            <a:r>
              <a:rPr lang="en-US" dirty="0"/>
              <a:t>=</a:t>
            </a:r>
            <a:r>
              <a:rPr lang="en-US" dirty="0" err="1"/>
              <a:t>t.track_id</a:t>
            </a:r>
            <a:endParaRPr lang="en-US" dirty="0"/>
          </a:p>
          <a:p>
            <a:r>
              <a:rPr lang="en-US" dirty="0"/>
              <a:t>join genre g on </a:t>
            </a:r>
            <a:r>
              <a:rPr lang="en-US" dirty="0" err="1"/>
              <a:t>t.genre_id</a:t>
            </a:r>
            <a:r>
              <a:rPr lang="en-US" dirty="0"/>
              <a:t>=</a:t>
            </a:r>
            <a:r>
              <a:rPr lang="en-US" dirty="0" err="1"/>
              <a:t>g.genre_idwhere</a:t>
            </a:r>
            <a:r>
              <a:rPr lang="en-US" dirty="0"/>
              <a:t> g.name= "Rock“</a:t>
            </a:r>
          </a:p>
          <a:p>
            <a:r>
              <a:rPr lang="en-US" dirty="0"/>
              <a:t>order by </a:t>
            </a:r>
            <a:r>
              <a:rPr lang="en-US" dirty="0" err="1"/>
              <a:t>c.email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45" name="Google Shape;996;p33">
            <a:extLst>
              <a:ext uri="{FF2B5EF4-FFF2-40B4-BE49-F238E27FC236}">
                <a16:creationId xmlns:a16="http://schemas.microsoft.com/office/drawing/2014/main" id="{F7665128-5D5F-4AE1-A28C-1080A8CCA91A}"/>
              </a:ext>
            </a:extLst>
          </p:cNvPr>
          <p:cNvSpPr/>
          <p:nvPr/>
        </p:nvSpPr>
        <p:spPr>
          <a:xfrm>
            <a:off x="4349771" y="494311"/>
            <a:ext cx="686306" cy="61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98;p33">
            <a:extLst>
              <a:ext uri="{FF2B5EF4-FFF2-40B4-BE49-F238E27FC236}">
                <a16:creationId xmlns:a16="http://schemas.microsoft.com/office/drawing/2014/main" id="{4665E0ED-DFD6-4AB2-8503-C21A40BB8BEA}"/>
              </a:ext>
            </a:extLst>
          </p:cNvPr>
          <p:cNvSpPr txBox="1">
            <a:spLocks/>
          </p:cNvSpPr>
          <p:nvPr/>
        </p:nvSpPr>
        <p:spPr>
          <a:xfrm>
            <a:off x="4058992" y="168379"/>
            <a:ext cx="1223494" cy="9422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" sz="3200" dirty="0">
                <a:solidFill>
                  <a:schemeClr val="accent5"/>
                </a:solidFill>
              </a:rPr>
              <a:t>01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84FE990-81C3-46B0-8DE6-5B6941785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3" r="8888"/>
          <a:stretch/>
        </p:blipFill>
        <p:spPr>
          <a:xfrm>
            <a:off x="4788854" y="2323267"/>
            <a:ext cx="4206090" cy="173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77721"/>
      </p:ext>
    </p:extLst>
  </p:cSld>
  <p:clrMapOvr>
    <a:masterClrMapping/>
  </p:clrMapOvr>
</p:sld>
</file>

<file path=ppt/theme/theme1.xml><?xml version="1.0" encoding="utf-8"?>
<a:theme xmlns:a="http://schemas.openxmlformats.org/drawingml/2006/main" name="Vinyl Store Project Proposal by Slidesgo">
  <a:themeElements>
    <a:clrScheme name="Simple Light">
      <a:dk1>
        <a:srgbClr val="FFF5F0"/>
      </a:dk1>
      <a:lt1>
        <a:srgbClr val="742614"/>
      </a:lt1>
      <a:dk2>
        <a:srgbClr val="AC331F"/>
      </a:dk2>
      <a:lt2>
        <a:srgbClr val="EA5036"/>
      </a:lt2>
      <a:accent1>
        <a:srgbClr val="EFA12C"/>
      </a:accent1>
      <a:accent2>
        <a:srgbClr val="221209"/>
      </a:accent2>
      <a:accent3>
        <a:srgbClr val="75615A"/>
      </a:accent3>
      <a:accent4>
        <a:srgbClr val="E8D7AA"/>
      </a:accent4>
      <a:accent5>
        <a:srgbClr val="FFFFFF"/>
      </a:accent5>
      <a:accent6>
        <a:srgbClr val="FFFFFF"/>
      </a:accent6>
      <a:hlink>
        <a:srgbClr val="FFF5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1100</Words>
  <Application>Microsoft Office PowerPoint</Application>
  <PresentationFormat>On-screen Show (16:9)</PresentationFormat>
  <Paragraphs>126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Roboto Serif</vt:lpstr>
      <vt:lpstr>Limelight</vt:lpstr>
      <vt:lpstr>Vinyl Store Project Proposal by Slidesgo</vt:lpstr>
      <vt:lpstr>Music Store  Analysis</vt:lpstr>
      <vt:lpstr>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Moderate</vt:lpstr>
      <vt:lpstr>PowerPoint Presentation</vt:lpstr>
      <vt:lpstr>PowerPoint Presentation</vt:lpstr>
      <vt:lpstr>PowerPoint Presentation</vt:lpstr>
      <vt:lpstr>Advance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Store Analysis</dc:title>
  <dc:creator>shivani pachkhede</dc:creator>
  <cp:lastModifiedBy>Hardik Patel</cp:lastModifiedBy>
  <cp:revision>13</cp:revision>
  <dcterms:modified xsi:type="dcterms:W3CDTF">2024-06-28T12:03:02Z</dcterms:modified>
</cp:coreProperties>
</file>